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6" r:id="rId2"/>
    <p:sldId id="260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3" r:id="rId13"/>
    <p:sldId id="261" r:id="rId14"/>
    <p:sldId id="274" r:id="rId15"/>
    <p:sldId id="275" r:id="rId16"/>
    <p:sldId id="277" r:id="rId17"/>
    <p:sldId id="278" r:id="rId18"/>
    <p:sldId id="276" r:id="rId19"/>
    <p:sldId id="279" r:id="rId20"/>
    <p:sldId id="280" r:id="rId21"/>
    <p:sldId id="281" r:id="rId2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1"/>
    <p:restoredTop sz="96271"/>
  </p:normalViewPr>
  <p:slideViewPr>
    <p:cSldViewPr snapToGrid="0" snapToObjects="1">
      <p:cViewPr varScale="1">
        <p:scale>
          <a:sx n="125" d="100"/>
          <a:sy n="125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02504-B977-46A9-A257-F90E4E1C19D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9F1280-22AE-49D2-9069-ACEBBC4F3911}">
      <dgm:prSet/>
      <dgm:spPr/>
      <dgm:t>
        <a:bodyPr/>
        <a:lstStyle/>
        <a:p>
          <a:r>
            <a:rPr lang="en-US" baseline="0"/>
            <a:t>Environment</a:t>
          </a:r>
          <a:endParaRPr lang="en-US"/>
        </a:p>
      </dgm:t>
    </dgm:pt>
    <dgm:pt modelId="{5D159F1F-A154-4AB0-9432-C3435778FD74}" type="parTrans" cxnId="{E02C8438-F310-4BA7-A2C3-CFC9E68DF5AF}">
      <dgm:prSet/>
      <dgm:spPr/>
      <dgm:t>
        <a:bodyPr/>
        <a:lstStyle/>
        <a:p>
          <a:endParaRPr lang="en-US"/>
        </a:p>
      </dgm:t>
    </dgm:pt>
    <dgm:pt modelId="{66F49AA6-63AA-472F-A68A-52B3C6CDD512}" type="sibTrans" cxnId="{E02C8438-F310-4BA7-A2C3-CFC9E68DF5AF}">
      <dgm:prSet/>
      <dgm:spPr/>
      <dgm:t>
        <a:bodyPr/>
        <a:lstStyle/>
        <a:p>
          <a:endParaRPr lang="en-US"/>
        </a:p>
      </dgm:t>
    </dgm:pt>
    <dgm:pt modelId="{B267184A-31B4-4017-A17D-91D60ECB15EB}">
      <dgm:prSet/>
      <dgm:spPr/>
      <dgm:t>
        <a:bodyPr/>
        <a:lstStyle/>
        <a:p>
          <a:r>
            <a:rPr lang="en-US" baseline="0"/>
            <a:t>History/Past</a:t>
          </a:r>
          <a:endParaRPr lang="en-US"/>
        </a:p>
      </dgm:t>
    </dgm:pt>
    <dgm:pt modelId="{2B0E0E52-2AB5-46A0-9D9E-12B4F7A961E2}" type="parTrans" cxnId="{57F90439-3F27-48CC-8885-084AAF27CB3C}">
      <dgm:prSet/>
      <dgm:spPr/>
      <dgm:t>
        <a:bodyPr/>
        <a:lstStyle/>
        <a:p>
          <a:endParaRPr lang="en-US"/>
        </a:p>
      </dgm:t>
    </dgm:pt>
    <dgm:pt modelId="{8A79F0CC-A289-484A-93E9-DAEEB7AD9B80}" type="sibTrans" cxnId="{57F90439-3F27-48CC-8885-084AAF27CB3C}">
      <dgm:prSet/>
      <dgm:spPr/>
      <dgm:t>
        <a:bodyPr/>
        <a:lstStyle/>
        <a:p>
          <a:endParaRPr lang="en-US"/>
        </a:p>
      </dgm:t>
    </dgm:pt>
    <dgm:pt modelId="{DF5BBCAC-E5F2-4898-9FC1-A64B4FC0E740}">
      <dgm:prSet/>
      <dgm:spPr/>
      <dgm:t>
        <a:bodyPr/>
        <a:lstStyle/>
        <a:p>
          <a:r>
            <a:rPr lang="en-US" baseline="0"/>
            <a:t>Biology – sleep, nutrition, medications</a:t>
          </a:r>
          <a:endParaRPr lang="en-US"/>
        </a:p>
      </dgm:t>
    </dgm:pt>
    <dgm:pt modelId="{6393949D-2CAB-4A12-A9AD-8CE1BA5F0FA1}" type="parTrans" cxnId="{EDB65E1E-0965-40DC-A76C-20319DD10BCE}">
      <dgm:prSet/>
      <dgm:spPr/>
      <dgm:t>
        <a:bodyPr/>
        <a:lstStyle/>
        <a:p>
          <a:endParaRPr lang="en-US"/>
        </a:p>
      </dgm:t>
    </dgm:pt>
    <dgm:pt modelId="{7F0EDEA3-EE2A-4777-AC12-D964342764BB}" type="sibTrans" cxnId="{EDB65E1E-0965-40DC-A76C-20319DD10BCE}">
      <dgm:prSet/>
      <dgm:spPr/>
      <dgm:t>
        <a:bodyPr/>
        <a:lstStyle/>
        <a:p>
          <a:endParaRPr lang="en-US"/>
        </a:p>
      </dgm:t>
    </dgm:pt>
    <dgm:pt modelId="{ABA152AF-0A3E-476E-9A6E-025BA8413FA0}">
      <dgm:prSet/>
      <dgm:spPr/>
      <dgm:t>
        <a:bodyPr/>
        <a:lstStyle/>
        <a:p>
          <a:r>
            <a:rPr lang="en-US" baseline="0"/>
            <a:t>Behavior</a:t>
          </a:r>
          <a:endParaRPr lang="en-US"/>
        </a:p>
      </dgm:t>
    </dgm:pt>
    <dgm:pt modelId="{83587096-77EC-4D76-82E6-9560A74BC22B}" type="parTrans" cxnId="{2EBDDEAE-0C6E-4CD6-851B-05D290BA0337}">
      <dgm:prSet/>
      <dgm:spPr/>
      <dgm:t>
        <a:bodyPr/>
        <a:lstStyle/>
        <a:p>
          <a:endParaRPr lang="en-US"/>
        </a:p>
      </dgm:t>
    </dgm:pt>
    <dgm:pt modelId="{6878602E-F7F5-49A6-BA66-B000315CD6A7}" type="sibTrans" cxnId="{2EBDDEAE-0C6E-4CD6-851B-05D290BA0337}">
      <dgm:prSet/>
      <dgm:spPr/>
      <dgm:t>
        <a:bodyPr/>
        <a:lstStyle/>
        <a:p>
          <a:endParaRPr lang="en-US"/>
        </a:p>
      </dgm:t>
    </dgm:pt>
    <dgm:pt modelId="{A37D1D23-28C1-1940-87CF-054B64C32D41}">
      <dgm:prSet/>
      <dgm:spPr/>
      <dgm:t>
        <a:bodyPr/>
        <a:lstStyle/>
        <a:p>
          <a:r>
            <a:rPr lang="en-US"/>
            <a:t>Thinking</a:t>
          </a:r>
        </a:p>
      </dgm:t>
    </dgm:pt>
    <dgm:pt modelId="{46A73EEA-474D-D546-BCCC-2C8107E0AA85}" type="parTrans" cxnId="{6BB955C3-858C-5747-9966-DF28EC7DD8E9}">
      <dgm:prSet/>
      <dgm:spPr/>
      <dgm:t>
        <a:bodyPr/>
        <a:lstStyle/>
        <a:p>
          <a:endParaRPr lang="en-US"/>
        </a:p>
      </dgm:t>
    </dgm:pt>
    <dgm:pt modelId="{07BA39DF-E510-A647-BC96-1CD3968B441D}" type="sibTrans" cxnId="{6BB955C3-858C-5747-9966-DF28EC7DD8E9}">
      <dgm:prSet/>
      <dgm:spPr/>
      <dgm:t>
        <a:bodyPr/>
        <a:lstStyle/>
        <a:p>
          <a:endParaRPr lang="en-US"/>
        </a:p>
      </dgm:t>
    </dgm:pt>
    <dgm:pt modelId="{39AF1506-3967-FC43-BD69-CE128E70E4CA}" type="pres">
      <dgm:prSet presAssocID="{CB602504-B977-46A9-A257-F90E4E1C19D7}" presName="linear" presStyleCnt="0">
        <dgm:presLayoutVars>
          <dgm:dir/>
          <dgm:animLvl val="lvl"/>
          <dgm:resizeHandles val="exact"/>
        </dgm:presLayoutVars>
      </dgm:prSet>
      <dgm:spPr/>
    </dgm:pt>
    <dgm:pt modelId="{62B6451F-A258-C947-B841-0643FB820E9E}" type="pres">
      <dgm:prSet presAssocID="{8B9F1280-22AE-49D2-9069-ACEBBC4F3911}" presName="parentLin" presStyleCnt="0"/>
      <dgm:spPr/>
    </dgm:pt>
    <dgm:pt modelId="{F749C18A-9C46-0349-84A9-96376DC403B5}" type="pres">
      <dgm:prSet presAssocID="{8B9F1280-22AE-49D2-9069-ACEBBC4F3911}" presName="parentLeftMargin" presStyleLbl="node1" presStyleIdx="0" presStyleCnt="5"/>
      <dgm:spPr/>
    </dgm:pt>
    <dgm:pt modelId="{761BC208-9323-3D45-AFB4-875859827C58}" type="pres">
      <dgm:prSet presAssocID="{8B9F1280-22AE-49D2-9069-ACEBBC4F39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CE9605-8892-534A-9504-48F93BFA7DE6}" type="pres">
      <dgm:prSet presAssocID="{8B9F1280-22AE-49D2-9069-ACEBBC4F3911}" presName="negativeSpace" presStyleCnt="0"/>
      <dgm:spPr/>
    </dgm:pt>
    <dgm:pt modelId="{1F0F19A6-4111-764A-8FED-EB66ABF0FFA3}" type="pres">
      <dgm:prSet presAssocID="{8B9F1280-22AE-49D2-9069-ACEBBC4F3911}" presName="childText" presStyleLbl="conFgAcc1" presStyleIdx="0" presStyleCnt="5">
        <dgm:presLayoutVars>
          <dgm:bulletEnabled val="1"/>
        </dgm:presLayoutVars>
      </dgm:prSet>
      <dgm:spPr/>
    </dgm:pt>
    <dgm:pt modelId="{B568B923-33A7-A545-A3D5-B5378FE76FDD}" type="pres">
      <dgm:prSet presAssocID="{66F49AA6-63AA-472F-A68A-52B3C6CDD512}" presName="spaceBetweenRectangles" presStyleCnt="0"/>
      <dgm:spPr/>
    </dgm:pt>
    <dgm:pt modelId="{ACC3568C-BA38-B343-9F68-51CF94FC6640}" type="pres">
      <dgm:prSet presAssocID="{B267184A-31B4-4017-A17D-91D60ECB15EB}" presName="parentLin" presStyleCnt="0"/>
      <dgm:spPr/>
    </dgm:pt>
    <dgm:pt modelId="{761223AB-3485-E74A-8872-B4E94D6DD5C3}" type="pres">
      <dgm:prSet presAssocID="{B267184A-31B4-4017-A17D-91D60ECB15EB}" presName="parentLeftMargin" presStyleLbl="node1" presStyleIdx="0" presStyleCnt="5"/>
      <dgm:spPr/>
    </dgm:pt>
    <dgm:pt modelId="{E425D80D-4ADF-0547-B509-7B38EA4A33E8}" type="pres">
      <dgm:prSet presAssocID="{B267184A-31B4-4017-A17D-91D60ECB15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FA8A02-27DC-C441-A6F1-96A9CAEC4725}" type="pres">
      <dgm:prSet presAssocID="{B267184A-31B4-4017-A17D-91D60ECB15EB}" presName="negativeSpace" presStyleCnt="0"/>
      <dgm:spPr/>
    </dgm:pt>
    <dgm:pt modelId="{2BAEA78C-E690-C248-9801-5C606FF87714}" type="pres">
      <dgm:prSet presAssocID="{B267184A-31B4-4017-A17D-91D60ECB15EB}" presName="childText" presStyleLbl="conFgAcc1" presStyleIdx="1" presStyleCnt="5">
        <dgm:presLayoutVars>
          <dgm:bulletEnabled val="1"/>
        </dgm:presLayoutVars>
      </dgm:prSet>
      <dgm:spPr/>
    </dgm:pt>
    <dgm:pt modelId="{56D01243-F2EC-EA4F-8755-746A7F98319A}" type="pres">
      <dgm:prSet presAssocID="{8A79F0CC-A289-484A-93E9-DAEEB7AD9B80}" presName="spaceBetweenRectangles" presStyleCnt="0"/>
      <dgm:spPr/>
    </dgm:pt>
    <dgm:pt modelId="{9B001DD8-74C2-C543-89F9-5270CB1F1F7E}" type="pres">
      <dgm:prSet presAssocID="{DF5BBCAC-E5F2-4898-9FC1-A64B4FC0E740}" presName="parentLin" presStyleCnt="0"/>
      <dgm:spPr/>
    </dgm:pt>
    <dgm:pt modelId="{21AAD9E3-AF6E-7A48-A758-7ACAFF83DD1E}" type="pres">
      <dgm:prSet presAssocID="{DF5BBCAC-E5F2-4898-9FC1-A64B4FC0E740}" presName="parentLeftMargin" presStyleLbl="node1" presStyleIdx="1" presStyleCnt="5"/>
      <dgm:spPr/>
    </dgm:pt>
    <dgm:pt modelId="{C66C2C63-F234-6545-A7EB-F960ED7724E6}" type="pres">
      <dgm:prSet presAssocID="{DF5BBCAC-E5F2-4898-9FC1-A64B4FC0E7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9F072C-0F61-1A45-B9E5-0E67DD2BAAB0}" type="pres">
      <dgm:prSet presAssocID="{DF5BBCAC-E5F2-4898-9FC1-A64B4FC0E740}" presName="negativeSpace" presStyleCnt="0"/>
      <dgm:spPr/>
    </dgm:pt>
    <dgm:pt modelId="{949E4C8D-9E27-D644-B756-BABE2050AB3B}" type="pres">
      <dgm:prSet presAssocID="{DF5BBCAC-E5F2-4898-9FC1-A64B4FC0E740}" presName="childText" presStyleLbl="conFgAcc1" presStyleIdx="2" presStyleCnt="5">
        <dgm:presLayoutVars>
          <dgm:bulletEnabled val="1"/>
        </dgm:presLayoutVars>
      </dgm:prSet>
      <dgm:spPr/>
    </dgm:pt>
    <dgm:pt modelId="{274F64C3-3F8D-8B4D-B72D-1B12A7922F60}" type="pres">
      <dgm:prSet presAssocID="{7F0EDEA3-EE2A-4777-AC12-D964342764BB}" presName="spaceBetweenRectangles" presStyleCnt="0"/>
      <dgm:spPr/>
    </dgm:pt>
    <dgm:pt modelId="{F0D57CD5-2E3F-E248-A0C5-7EAC26EF2C9C}" type="pres">
      <dgm:prSet presAssocID="{ABA152AF-0A3E-476E-9A6E-025BA8413FA0}" presName="parentLin" presStyleCnt="0"/>
      <dgm:spPr/>
    </dgm:pt>
    <dgm:pt modelId="{CE311037-0D70-B048-9923-25F1931987D0}" type="pres">
      <dgm:prSet presAssocID="{ABA152AF-0A3E-476E-9A6E-025BA8413FA0}" presName="parentLeftMargin" presStyleLbl="node1" presStyleIdx="2" presStyleCnt="5"/>
      <dgm:spPr/>
    </dgm:pt>
    <dgm:pt modelId="{0DEF59E7-288E-AB47-8DBF-48DD13B61AD2}" type="pres">
      <dgm:prSet presAssocID="{ABA152AF-0A3E-476E-9A6E-025BA8413F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B992BF-5824-9349-8F2A-F54D0E5B8AFA}" type="pres">
      <dgm:prSet presAssocID="{ABA152AF-0A3E-476E-9A6E-025BA8413FA0}" presName="negativeSpace" presStyleCnt="0"/>
      <dgm:spPr/>
    </dgm:pt>
    <dgm:pt modelId="{CBC06599-2B4D-FD44-8EC6-CB8B9A0D9818}" type="pres">
      <dgm:prSet presAssocID="{ABA152AF-0A3E-476E-9A6E-025BA8413FA0}" presName="childText" presStyleLbl="conFgAcc1" presStyleIdx="3" presStyleCnt="5">
        <dgm:presLayoutVars>
          <dgm:bulletEnabled val="1"/>
        </dgm:presLayoutVars>
      </dgm:prSet>
      <dgm:spPr/>
    </dgm:pt>
    <dgm:pt modelId="{78992629-17A2-1147-AEBB-164DF5E5A08A}" type="pres">
      <dgm:prSet presAssocID="{6878602E-F7F5-49A6-BA66-B000315CD6A7}" presName="spaceBetweenRectangles" presStyleCnt="0"/>
      <dgm:spPr/>
    </dgm:pt>
    <dgm:pt modelId="{CA7D01A6-3D9E-9E46-A6B8-620636900B2A}" type="pres">
      <dgm:prSet presAssocID="{A37D1D23-28C1-1940-87CF-054B64C32D41}" presName="parentLin" presStyleCnt="0"/>
      <dgm:spPr/>
    </dgm:pt>
    <dgm:pt modelId="{07CB74A3-35C3-BD49-A41D-E618DC290C25}" type="pres">
      <dgm:prSet presAssocID="{A37D1D23-28C1-1940-87CF-054B64C32D41}" presName="parentLeftMargin" presStyleLbl="node1" presStyleIdx="3" presStyleCnt="5"/>
      <dgm:spPr/>
    </dgm:pt>
    <dgm:pt modelId="{17CA3C14-0326-594A-9A65-FC1A7938ABD0}" type="pres">
      <dgm:prSet presAssocID="{A37D1D23-28C1-1940-87CF-054B64C32D4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7690CAE-7A6A-C247-9E81-D10612FA594C}" type="pres">
      <dgm:prSet presAssocID="{A37D1D23-28C1-1940-87CF-054B64C32D41}" presName="negativeSpace" presStyleCnt="0"/>
      <dgm:spPr/>
    </dgm:pt>
    <dgm:pt modelId="{42B5BBFD-8859-374F-A47B-03DEA32E2B52}" type="pres">
      <dgm:prSet presAssocID="{A37D1D23-28C1-1940-87CF-054B64C32D4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FB8790D-145A-C840-BF43-7D940536306B}" type="presOf" srcId="{CB602504-B977-46A9-A257-F90E4E1C19D7}" destId="{39AF1506-3967-FC43-BD69-CE128E70E4CA}" srcOrd="0" destOrd="0" presId="urn:microsoft.com/office/officeart/2005/8/layout/list1"/>
    <dgm:cxn modelId="{32848B0E-77BA-D84D-8DD6-F51E165C0919}" type="presOf" srcId="{A37D1D23-28C1-1940-87CF-054B64C32D41}" destId="{17CA3C14-0326-594A-9A65-FC1A7938ABD0}" srcOrd="1" destOrd="0" presId="urn:microsoft.com/office/officeart/2005/8/layout/list1"/>
    <dgm:cxn modelId="{EDB65E1E-0965-40DC-A76C-20319DD10BCE}" srcId="{CB602504-B977-46A9-A257-F90E4E1C19D7}" destId="{DF5BBCAC-E5F2-4898-9FC1-A64B4FC0E740}" srcOrd="2" destOrd="0" parTransId="{6393949D-2CAB-4A12-A9AD-8CE1BA5F0FA1}" sibTransId="{7F0EDEA3-EE2A-4777-AC12-D964342764BB}"/>
    <dgm:cxn modelId="{2AAC532F-0716-2C41-855F-BDFAB0D05BF2}" type="presOf" srcId="{8B9F1280-22AE-49D2-9069-ACEBBC4F3911}" destId="{F749C18A-9C46-0349-84A9-96376DC403B5}" srcOrd="0" destOrd="0" presId="urn:microsoft.com/office/officeart/2005/8/layout/list1"/>
    <dgm:cxn modelId="{E02C8438-F310-4BA7-A2C3-CFC9E68DF5AF}" srcId="{CB602504-B977-46A9-A257-F90E4E1C19D7}" destId="{8B9F1280-22AE-49D2-9069-ACEBBC4F3911}" srcOrd="0" destOrd="0" parTransId="{5D159F1F-A154-4AB0-9432-C3435778FD74}" sibTransId="{66F49AA6-63AA-472F-A68A-52B3C6CDD512}"/>
    <dgm:cxn modelId="{B5438538-DA0B-374E-A275-A5F570B1486E}" type="presOf" srcId="{ABA152AF-0A3E-476E-9A6E-025BA8413FA0}" destId="{0DEF59E7-288E-AB47-8DBF-48DD13B61AD2}" srcOrd="1" destOrd="0" presId="urn:microsoft.com/office/officeart/2005/8/layout/list1"/>
    <dgm:cxn modelId="{57F90439-3F27-48CC-8885-084AAF27CB3C}" srcId="{CB602504-B977-46A9-A257-F90E4E1C19D7}" destId="{B267184A-31B4-4017-A17D-91D60ECB15EB}" srcOrd="1" destOrd="0" parTransId="{2B0E0E52-2AB5-46A0-9D9E-12B4F7A961E2}" sibTransId="{8A79F0CC-A289-484A-93E9-DAEEB7AD9B80}"/>
    <dgm:cxn modelId="{2C7C2D43-96BC-7149-A80C-B06CB90BF685}" type="presOf" srcId="{ABA152AF-0A3E-476E-9A6E-025BA8413FA0}" destId="{CE311037-0D70-B048-9923-25F1931987D0}" srcOrd="0" destOrd="0" presId="urn:microsoft.com/office/officeart/2005/8/layout/list1"/>
    <dgm:cxn modelId="{BF628495-18F4-AB42-B7B2-36A89D5F3F90}" type="presOf" srcId="{DF5BBCAC-E5F2-4898-9FC1-A64B4FC0E740}" destId="{21AAD9E3-AF6E-7A48-A758-7ACAFF83DD1E}" srcOrd="0" destOrd="0" presId="urn:microsoft.com/office/officeart/2005/8/layout/list1"/>
    <dgm:cxn modelId="{22F6B695-2DCB-624C-8AE6-93C7AEA2B124}" type="presOf" srcId="{A37D1D23-28C1-1940-87CF-054B64C32D41}" destId="{07CB74A3-35C3-BD49-A41D-E618DC290C25}" srcOrd="0" destOrd="0" presId="urn:microsoft.com/office/officeart/2005/8/layout/list1"/>
    <dgm:cxn modelId="{02970A99-E14E-D349-B883-57A6DCF470E3}" type="presOf" srcId="{B267184A-31B4-4017-A17D-91D60ECB15EB}" destId="{761223AB-3485-E74A-8872-B4E94D6DD5C3}" srcOrd="0" destOrd="0" presId="urn:microsoft.com/office/officeart/2005/8/layout/list1"/>
    <dgm:cxn modelId="{2EBDDEAE-0C6E-4CD6-851B-05D290BA0337}" srcId="{CB602504-B977-46A9-A257-F90E4E1C19D7}" destId="{ABA152AF-0A3E-476E-9A6E-025BA8413FA0}" srcOrd="3" destOrd="0" parTransId="{83587096-77EC-4D76-82E6-9560A74BC22B}" sibTransId="{6878602E-F7F5-49A6-BA66-B000315CD6A7}"/>
    <dgm:cxn modelId="{5CD043BE-1503-7244-8516-4971B9D7DB8B}" type="presOf" srcId="{B267184A-31B4-4017-A17D-91D60ECB15EB}" destId="{E425D80D-4ADF-0547-B509-7B38EA4A33E8}" srcOrd="1" destOrd="0" presId="urn:microsoft.com/office/officeart/2005/8/layout/list1"/>
    <dgm:cxn modelId="{6BB955C3-858C-5747-9966-DF28EC7DD8E9}" srcId="{CB602504-B977-46A9-A257-F90E4E1C19D7}" destId="{A37D1D23-28C1-1940-87CF-054B64C32D41}" srcOrd="4" destOrd="0" parTransId="{46A73EEA-474D-D546-BCCC-2C8107E0AA85}" sibTransId="{07BA39DF-E510-A647-BC96-1CD3968B441D}"/>
    <dgm:cxn modelId="{8B8BD1EB-A26E-B742-A531-F33A803B3F19}" type="presOf" srcId="{8B9F1280-22AE-49D2-9069-ACEBBC4F3911}" destId="{761BC208-9323-3D45-AFB4-875859827C58}" srcOrd="1" destOrd="0" presId="urn:microsoft.com/office/officeart/2005/8/layout/list1"/>
    <dgm:cxn modelId="{7CDB37F4-5D4B-0743-9A31-ACD5472D6E57}" type="presOf" srcId="{DF5BBCAC-E5F2-4898-9FC1-A64B4FC0E740}" destId="{C66C2C63-F234-6545-A7EB-F960ED7724E6}" srcOrd="1" destOrd="0" presId="urn:microsoft.com/office/officeart/2005/8/layout/list1"/>
    <dgm:cxn modelId="{0D05D72B-E11D-5E48-9FF4-F67684F4FF65}" type="presParOf" srcId="{39AF1506-3967-FC43-BD69-CE128E70E4CA}" destId="{62B6451F-A258-C947-B841-0643FB820E9E}" srcOrd="0" destOrd="0" presId="urn:microsoft.com/office/officeart/2005/8/layout/list1"/>
    <dgm:cxn modelId="{789B0E3C-3D6B-CC4B-AF93-E93E9EBD77F1}" type="presParOf" srcId="{62B6451F-A258-C947-B841-0643FB820E9E}" destId="{F749C18A-9C46-0349-84A9-96376DC403B5}" srcOrd="0" destOrd="0" presId="urn:microsoft.com/office/officeart/2005/8/layout/list1"/>
    <dgm:cxn modelId="{498B040E-E227-164D-8DD8-B43436EA07A7}" type="presParOf" srcId="{62B6451F-A258-C947-B841-0643FB820E9E}" destId="{761BC208-9323-3D45-AFB4-875859827C58}" srcOrd="1" destOrd="0" presId="urn:microsoft.com/office/officeart/2005/8/layout/list1"/>
    <dgm:cxn modelId="{7F5C5B24-150C-7F4E-B6ED-026A378AFBAA}" type="presParOf" srcId="{39AF1506-3967-FC43-BD69-CE128E70E4CA}" destId="{59CE9605-8892-534A-9504-48F93BFA7DE6}" srcOrd="1" destOrd="0" presId="urn:microsoft.com/office/officeart/2005/8/layout/list1"/>
    <dgm:cxn modelId="{D8C1F74E-8FF2-1A44-A582-91F7934569CF}" type="presParOf" srcId="{39AF1506-3967-FC43-BD69-CE128E70E4CA}" destId="{1F0F19A6-4111-764A-8FED-EB66ABF0FFA3}" srcOrd="2" destOrd="0" presId="urn:microsoft.com/office/officeart/2005/8/layout/list1"/>
    <dgm:cxn modelId="{98CB70D9-5709-0649-BD96-4E89DFF6149C}" type="presParOf" srcId="{39AF1506-3967-FC43-BD69-CE128E70E4CA}" destId="{B568B923-33A7-A545-A3D5-B5378FE76FDD}" srcOrd="3" destOrd="0" presId="urn:microsoft.com/office/officeart/2005/8/layout/list1"/>
    <dgm:cxn modelId="{1611E34D-7499-3D4E-AE2D-94B218D60E87}" type="presParOf" srcId="{39AF1506-3967-FC43-BD69-CE128E70E4CA}" destId="{ACC3568C-BA38-B343-9F68-51CF94FC6640}" srcOrd="4" destOrd="0" presId="urn:microsoft.com/office/officeart/2005/8/layout/list1"/>
    <dgm:cxn modelId="{0512414A-CA0D-3A46-AE2E-B291F8E0CD5E}" type="presParOf" srcId="{ACC3568C-BA38-B343-9F68-51CF94FC6640}" destId="{761223AB-3485-E74A-8872-B4E94D6DD5C3}" srcOrd="0" destOrd="0" presId="urn:microsoft.com/office/officeart/2005/8/layout/list1"/>
    <dgm:cxn modelId="{7A5CF8E6-D25C-C74F-8C59-9F0BCE5AD550}" type="presParOf" srcId="{ACC3568C-BA38-B343-9F68-51CF94FC6640}" destId="{E425D80D-4ADF-0547-B509-7B38EA4A33E8}" srcOrd="1" destOrd="0" presId="urn:microsoft.com/office/officeart/2005/8/layout/list1"/>
    <dgm:cxn modelId="{A0F09979-B0D0-4C48-907D-5DCA3D88721C}" type="presParOf" srcId="{39AF1506-3967-FC43-BD69-CE128E70E4CA}" destId="{AEFA8A02-27DC-C441-A6F1-96A9CAEC4725}" srcOrd="5" destOrd="0" presId="urn:microsoft.com/office/officeart/2005/8/layout/list1"/>
    <dgm:cxn modelId="{8ED84FDF-3D49-9D44-964C-E1E9DCE9AFC4}" type="presParOf" srcId="{39AF1506-3967-FC43-BD69-CE128E70E4CA}" destId="{2BAEA78C-E690-C248-9801-5C606FF87714}" srcOrd="6" destOrd="0" presId="urn:microsoft.com/office/officeart/2005/8/layout/list1"/>
    <dgm:cxn modelId="{9E775CE3-B041-B341-B404-C8AE285044FC}" type="presParOf" srcId="{39AF1506-3967-FC43-BD69-CE128E70E4CA}" destId="{56D01243-F2EC-EA4F-8755-746A7F98319A}" srcOrd="7" destOrd="0" presId="urn:microsoft.com/office/officeart/2005/8/layout/list1"/>
    <dgm:cxn modelId="{FAD33B4D-FFF7-714A-8090-96C003AF8F2E}" type="presParOf" srcId="{39AF1506-3967-FC43-BD69-CE128E70E4CA}" destId="{9B001DD8-74C2-C543-89F9-5270CB1F1F7E}" srcOrd="8" destOrd="0" presId="urn:microsoft.com/office/officeart/2005/8/layout/list1"/>
    <dgm:cxn modelId="{FF0686EA-FDDD-9F40-9194-1D8DAF127D3B}" type="presParOf" srcId="{9B001DD8-74C2-C543-89F9-5270CB1F1F7E}" destId="{21AAD9E3-AF6E-7A48-A758-7ACAFF83DD1E}" srcOrd="0" destOrd="0" presId="urn:microsoft.com/office/officeart/2005/8/layout/list1"/>
    <dgm:cxn modelId="{8499713B-F20B-7942-9D16-49A72B5E0C85}" type="presParOf" srcId="{9B001DD8-74C2-C543-89F9-5270CB1F1F7E}" destId="{C66C2C63-F234-6545-A7EB-F960ED7724E6}" srcOrd="1" destOrd="0" presId="urn:microsoft.com/office/officeart/2005/8/layout/list1"/>
    <dgm:cxn modelId="{6ABE9884-7F7C-F24F-A548-4267C16BE482}" type="presParOf" srcId="{39AF1506-3967-FC43-BD69-CE128E70E4CA}" destId="{839F072C-0F61-1A45-B9E5-0E67DD2BAAB0}" srcOrd="9" destOrd="0" presId="urn:microsoft.com/office/officeart/2005/8/layout/list1"/>
    <dgm:cxn modelId="{15D42962-252C-B946-B416-2A8E42C40FE5}" type="presParOf" srcId="{39AF1506-3967-FC43-BD69-CE128E70E4CA}" destId="{949E4C8D-9E27-D644-B756-BABE2050AB3B}" srcOrd="10" destOrd="0" presId="urn:microsoft.com/office/officeart/2005/8/layout/list1"/>
    <dgm:cxn modelId="{A3478AC5-BEBE-EE44-B4AF-CF7063867684}" type="presParOf" srcId="{39AF1506-3967-FC43-BD69-CE128E70E4CA}" destId="{274F64C3-3F8D-8B4D-B72D-1B12A7922F60}" srcOrd="11" destOrd="0" presId="urn:microsoft.com/office/officeart/2005/8/layout/list1"/>
    <dgm:cxn modelId="{92C775F5-25EF-3443-A8D6-A13B880186BD}" type="presParOf" srcId="{39AF1506-3967-FC43-BD69-CE128E70E4CA}" destId="{F0D57CD5-2E3F-E248-A0C5-7EAC26EF2C9C}" srcOrd="12" destOrd="0" presId="urn:microsoft.com/office/officeart/2005/8/layout/list1"/>
    <dgm:cxn modelId="{9A98DA54-71A6-6246-97F4-63A255A0F18A}" type="presParOf" srcId="{F0D57CD5-2E3F-E248-A0C5-7EAC26EF2C9C}" destId="{CE311037-0D70-B048-9923-25F1931987D0}" srcOrd="0" destOrd="0" presId="urn:microsoft.com/office/officeart/2005/8/layout/list1"/>
    <dgm:cxn modelId="{6211F101-521B-AA45-9793-62AA1023D614}" type="presParOf" srcId="{F0D57CD5-2E3F-E248-A0C5-7EAC26EF2C9C}" destId="{0DEF59E7-288E-AB47-8DBF-48DD13B61AD2}" srcOrd="1" destOrd="0" presId="urn:microsoft.com/office/officeart/2005/8/layout/list1"/>
    <dgm:cxn modelId="{4D7D2012-36CB-664B-8746-979C2410CD19}" type="presParOf" srcId="{39AF1506-3967-FC43-BD69-CE128E70E4CA}" destId="{BDB992BF-5824-9349-8F2A-F54D0E5B8AFA}" srcOrd="13" destOrd="0" presId="urn:microsoft.com/office/officeart/2005/8/layout/list1"/>
    <dgm:cxn modelId="{AA722844-8CD0-674B-8E6A-FC230784C26D}" type="presParOf" srcId="{39AF1506-3967-FC43-BD69-CE128E70E4CA}" destId="{CBC06599-2B4D-FD44-8EC6-CB8B9A0D9818}" srcOrd="14" destOrd="0" presId="urn:microsoft.com/office/officeart/2005/8/layout/list1"/>
    <dgm:cxn modelId="{1643431D-2C40-7244-8042-2A270AE28138}" type="presParOf" srcId="{39AF1506-3967-FC43-BD69-CE128E70E4CA}" destId="{78992629-17A2-1147-AEBB-164DF5E5A08A}" srcOrd="15" destOrd="0" presId="urn:microsoft.com/office/officeart/2005/8/layout/list1"/>
    <dgm:cxn modelId="{0DBC6A79-A54B-BE4F-A08F-821279796DAC}" type="presParOf" srcId="{39AF1506-3967-FC43-BD69-CE128E70E4CA}" destId="{CA7D01A6-3D9E-9E46-A6B8-620636900B2A}" srcOrd="16" destOrd="0" presId="urn:microsoft.com/office/officeart/2005/8/layout/list1"/>
    <dgm:cxn modelId="{B182224D-2CA4-4142-990B-207BBE6F1EF3}" type="presParOf" srcId="{CA7D01A6-3D9E-9E46-A6B8-620636900B2A}" destId="{07CB74A3-35C3-BD49-A41D-E618DC290C25}" srcOrd="0" destOrd="0" presId="urn:microsoft.com/office/officeart/2005/8/layout/list1"/>
    <dgm:cxn modelId="{3208AB1A-285B-DF4D-9B8E-E922084E338C}" type="presParOf" srcId="{CA7D01A6-3D9E-9E46-A6B8-620636900B2A}" destId="{17CA3C14-0326-594A-9A65-FC1A7938ABD0}" srcOrd="1" destOrd="0" presId="urn:microsoft.com/office/officeart/2005/8/layout/list1"/>
    <dgm:cxn modelId="{646FA2C6-3618-DB4A-971B-1C0769309B10}" type="presParOf" srcId="{39AF1506-3967-FC43-BD69-CE128E70E4CA}" destId="{77690CAE-7A6A-C247-9E81-D10612FA594C}" srcOrd="17" destOrd="0" presId="urn:microsoft.com/office/officeart/2005/8/layout/list1"/>
    <dgm:cxn modelId="{4C5184F8-79A0-9143-8091-EF6D3D4B5081}" type="presParOf" srcId="{39AF1506-3967-FC43-BD69-CE128E70E4CA}" destId="{42B5BBFD-8859-374F-A47B-03DEA32E2B5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02504-B977-46A9-A257-F90E4E1C19D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9F1280-22AE-49D2-9069-ACEBBC4F3911}">
      <dgm:prSet/>
      <dgm:spPr/>
      <dgm:t>
        <a:bodyPr/>
        <a:lstStyle/>
        <a:p>
          <a:r>
            <a:rPr lang="en-US" baseline="0" dirty="0"/>
            <a:t>Environment – some control</a:t>
          </a:r>
          <a:endParaRPr lang="en-US" dirty="0"/>
        </a:p>
      </dgm:t>
    </dgm:pt>
    <dgm:pt modelId="{5D159F1F-A154-4AB0-9432-C3435778FD74}" type="parTrans" cxnId="{E02C8438-F310-4BA7-A2C3-CFC9E68DF5AF}">
      <dgm:prSet/>
      <dgm:spPr/>
      <dgm:t>
        <a:bodyPr/>
        <a:lstStyle/>
        <a:p>
          <a:endParaRPr lang="en-US"/>
        </a:p>
      </dgm:t>
    </dgm:pt>
    <dgm:pt modelId="{66F49AA6-63AA-472F-A68A-52B3C6CDD512}" type="sibTrans" cxnId="{E02C8438-F310-4BA7-A2C3-CFC9E68DF5AF}">
      <dgm:prSet/>
      <dgm:spPr/>
      <dgm:t>
        <a:bodyPr/>
        <a:lstStyle/>
        <a:p>
          <a:endParaRPr lang="en-US"/>
        </a:p>
      </dgm:t>
    </dgm:pt>
    <dgm:pt modelId="{B267184A-31B4-4017-A17D-91D60ECB15EB}">
      <dgm:prSet/>
      <dgm:spPr/>
      <dgm:t>
        <a:bodyPr/>
        <a:lstStyle/>
        <a:p>
          <a:r>
            <a:rPr lang="en-US" baseline="0" dirty="0"/>
            <a:t>History/Past – can change how you think about past</a:t>
          </a:r>
          <a:endParaRPr lang="en-US" dirty="0"/>
        </a:p>
      </dgm:t>
    </dgm:pt>
    <dgm:pt modelId="{2B0E0E52-2AB5-46A0-9D9E-12B4F7A961E2}" type="parTrans" cxnId="{57F90439-3F27-48CC-8885-084AAF27CB3C}">
      <dgm:prSet/>
      <dgm:spPr/>
      <dgm:t>
        <a:bodyPr/>
        <a:lstStyle/>
        <a:p>
          <a:endParaRPr lang="en-US"/>
        </a:p>
      </dgm:t>
    </dgm:pt>
    <dgm:pt modelId="{8A79F0CC-A289-484A-93E9-DAEEB7AD9B80}" type="sibTrans" cxnId="{57F90439-3F27-48CC-8885-084AAF27CB3C}">
      <dgm:prSet/>
      <dgm:spPr/>
      <dgm:t>
        <a:bodyPr/>
        <a:lstStyle/>
        <a:p>
          <a:endParaRPr lang="en-US"/>
        </a:p>
      </dgm:t>
    </dgm:pt>
    <dgm:pt modelId="{DF5BBCAC-E5F2-4898-9FC1-A64B4FC0E740}">
      <dgm:prSet/>
      <dgm:spPr/>
      <dgm:t>
        <a:bodyPr/>
        <a:lstStyle/>
        <a:p>
          <a:r>
            <a:rPr lang="en-US" baseline="0" dirty="0"/>
            <a:t>Biology – sleep, nutrition, medications – some control</a:t>
          </a:r>
          <a:endParaRPr lang="en-US" dirty="0"/>
        </a:p>
      </dgm:t>
    </dgm:pt>
    <dgm:pt modelId="{6393949D-2CAB-4A12-A9AD-8CE1BA5F0FA1}" type="parTrans" cxnId="{EDB65E1E-0965-40DC-A76C-20319DD10BCE}">
      <dgm:prSet/>
      <dgm:spPr/>
      <dgm:t>
        <a:bodyPr/>
        <a:lstStyle/>
        <a:p>
          <a:endParaRPr lang="en-US"/>
        </a:p>
      </dgm:t>
    </dgm:pt>
    <dgm:pt modelId="{7F0EDEA3-EE2A-4777-AC12-D964342764BB}" type="sibTrans" cxnId="{EDB65E1E-0965-40DC-A76C-20319DD10BCE}">
      <dgm:prSet/>
      <dgm:spPr/>
      <dgm:t>
        <a:bodyPr/>
        <a:lstStyle/>
        <a:p>
          <a:endParaRPr lang="en-US"/>
        </a:p>
      </dgm:t>
    </dgm:pt>
    <dgm:pt modelId="{ABA152AF-0A3E-476E-9A6E-025BA8413FA0}">
      <dgm:prSet/>
      <dgm:spPr/>
      <dgm:t>
        <a:bodyPr/>
        <a:lstStyle/>
        <a:p>
          <a:r>
            <a:rPr lang="en-US" baseline="0" dirty="0"/>
            <a:t>Behavior – significant control</a:t>
          </a:r>
          <a:endParaRPr lang="en-US" dirty="0"/>
        </a:p>
      </dgm:t>
    </dgm:pt>
    <dgm:pt modelId="{83587096-77EC-4D76-82E6-9560A74BC22B}" type="parTrans" cxnId="{2EBDDEAE-0C6E-4CD6-851B-05D290BA0337}">
      <dgm:prSet/>
      <dgm:spPr/>
      <dgm:t>
        <a:bodyPr/>
        <a:lstStyle/>
        <a:p>
          <a:endParaRPr lang="en-US"/>
        </a:p>
      </dgm:t>
    </dgm:pt>
    <dgm:pt modelId="{6878602E-F7F5-49A6-BA66-B000315CD6A7}" type="sibTrans" cxnId="{2EBDDEAE-0C6E-4CD6-851B-05D290BA0337}">
      <dgm:prSet/>
      <dgm:spPr/>
      <dgm:t>
        <a:bodyPr/>
        <a:lstStyle/>
        <a:p>
          <a:endParaRPr lang="en-US"/>
        </a:p>
      </dgm:t>
    </dgm:pt>
    <dgm:pt modelId="{A37D1D23-28C1-1940-87CF-054B64C32D41}">
      <dgm:prSet/>
      <dgm:spPr/>
      <dgm:t>
        <a:bodyPr/>
        <a:lstStyle/>
        <a:p>
          <a:r>
            <a:rPr lang="en-US" dirty="0"/>
            <a:t>Thinking – significant control</a:t>
          </a:r>
        </a:p>
      </dgm:t>
    </dgm:pt>
    <dgm:pt modelId="{46A73EEA-474D-D546-BCCC-2C8107E0AA85}" type="parTrans" cxnId="{6BB955C3-858C-5747-9966-DF28EC7DD8E9}">
      <dgm:prSet/>
      <dgm:spPr/>
      <dgm:t>
        <a:bodyPr/>
        <a:lstStyle/>
        <a:p>
          <a:endParaRPr lang="en-US"/>
        </a:p>
      </dgm:t>
    </dgm:pt>
    <dgm:pt modelId="{07BA39DF-E510-A647-BC96-1CD3968B441D}" type="sibTrans" cxnId="{6BB955C3-858C-5747-9966-DF28EC7DD8E9}">
      <dgm:prSet/>
      <dgm:spPr/>
      <dgm:t>
        <a:bodyPr/>
        <a:lstStyle/>
        <a:p>
          <a:endParaRPr lang="en-US"/>
        </a:p>
      </dgm:t>
    </dgm:pt>
    <dgm:pt modelId="{39AF1506-3967-FC43-BD69-CE128E70E4CA}" type="pres">
      <dgm:prSet presAssocID="{CB602504-B977-46A9-A257-F90E4E1C19D7}" presName="linear" presStyleCnt="0">
        <dgm:presLayoutVars>
          <dgm:dir/>
          <dgm:animLvl val="lvl"/>
          <dgm:resizeHandles val="exact"/>
        </dgm:presLayoutVars>
      </dgm:prSet>
      <dgm:spPr/>
    </dgm:pt>
    <dgm:pt modelId="{62B6451F-A258-C947-B841-0643FB820E9E}" type="pres">
      <dgm:prSet presAssocID="{8B9F1280-22AE-49D2-9069-ACEBBC4F3911}" presName="parentLin" presStyleCnt="0"/>
      <dgm:spPr/>
    </dgm:pt>
    <dgm:pt modelId="{F749C18A-9C46-0349-84A9-96376DC403B5}" type="pres">
      <dgm:prSet presAssocID="{8B9F1280-22AE-49D2-9069-ACEBBC4F3911}" presName="parentLeftMargin" presStyleLbl="node1" presStyleIdx="0" presStyleCnt="5"/>
      <dgm:spPr/>
    </dgm:pt>
    <dgm:pt modelId="{761BC208-9323-3D45-AFB4-875859827C58}" type="pres">
      <dgm:prSet presAssocID="{8B9F1280-22AE-49D2-9069-ACEBBC4F39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CE9605-8892-534A-9504-48F93BFA7DE6}" type="pres">
      <dgm:prSet presAssocID="{8B9F1280-22AE-49D2-9069-ACEBBC4F3911}" presName="negativeSpace" presStyleCnt="0"/>
      <dgm:spPr/>
    </dgm:pt>
    <dgm:pt modelId="{1F0F19A6-4111-764A-8FED-EB66ABF0FFA3}" type="pres">
      <dgm:prSet presAssocID="{8B9F1280-22AE-49D2-9069-ACEBBC4F3911}" presName="childText" presStyleLbl="conFgAcc1" presStyleIdx="0" presStyleCnt="5">
        <dgm:presLayoutVars>
          <dgm:bulletEnabled val="1"/>
        </dgm:presLayoutVars>
      </dgm:prSet>
      <dgm:spPr/>
    </dgm:pt>
    <dgm:pt modelId="{B568B923-33A7-A545-A3D5-B5378FE76FDD}" type="pres">
      <dgm:prSet presAssocID="{66F49AA6-63AA-472F-A68A-52B3C6CDD512}" presName="spaceBetweenRectangles" presStyleCnt="0"/>
      <dgm:spPr/>
    </dgm:pt>
    <dgm:pt modelId="{ACC3568C-BA38-B343-9F68-51CF94FC6640}" type="pres">
      <dgm:prSet presAssocID="{B267184A-31B4-4017-A17D-91D60ECB15EB}" presName="parentLin" presStyleCnt="0"/>
      <dgm:spPr/>
    </dgm:pt>
    <dgm:pt modelId="{761223AB-3485-E74A-8872-B4E94D6DD5C3}" type="pres">
      <dgm:prSet presAssocID="{B267184A-31B4-4017-A17D-91D60ECB15EB}" presName="parentLeftMargin" presStyleLbl="node1" presStyleIdx="0" presStyleCnt="5"/>
      <dgm:spPr/>
    </dgm:pt>
    <dgm:pt modelId="{E425D80D-4ADF-0547-B509-7B38EA4A33E8}" type="pres">
      <dgm:prSet presAssocID="{B267184A-31B4-4017-A17D-91D60ECB15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FA8A02-27DC-C441-A6F1-96A9CAEC4725}" type="pres">
      <dgm:prSet presAssocID="{B267184A-31B4-4017-A17D-91D60ECB15EB}" presName="negativeSpace" presStyleCnt="0"/>
      <dgm:spPr/>
    </dgm:pt>
    <dgm:pt modelId="{2BAEA78C-E690-C248-9801-5C606FF87714}" type="pres">
      <dgm:prSet presAssocID="{B267184A-31B4-4017-A17D-91D60ECB15EB}" presName="childText" presStyleLbl="conFgAcc1" presStyleIdx="1" presStyleCnt="5">
        <dgm:presLayoutVars>
          <dgm:bulletEnabled val="1"/>
        </dgm:presLayoutVars>
      </dgm:prSet>
      <dgm:spPr/>
    </dgm:pt>
    <dgm:pt modelId="{56D01243-F2EC-EA4F-8755-746A7F98319A}" type="pres">
      <dgm:prSet presAssocID="{8A79F0CC-A289-484A-93E9-DAEEB7AD9B80}" presName="spaceBetweenRectangles" presStyleCnt="0"/>
      <dgm:spPr/>
    </dgm:pt>
    <dgm:pt modelId="{9B001DD8-74C2-C543-89F9-5270CB1F1F7E}" type="pres">
      <dgm:prSet presAssocID="{DF5BBCAC-E5F2-4898-9FC1-A64B4FC0E740}" presName="parentLin" presStyleCnt="0"/>
      <dgm:spPr/>
    </dgm:pt>
    <dgm:pt modelId="{21AAD9E3-AF6E-7A48-A758-7ACAFF83DD1E}" type="pres">
      <dgm:prSet presAssocID="{DF5BBCAC-E5F2-4898-9FC1-A64B4FC0E740}" presName="parentLeftMargin" presStyleLbl="node1" presStyleIdx="1" presStyleCnt="5"/>
      <dgm:spPr/>
    </dgm:pt>
    <dgm:pt modelId="{C66C2C63-F234-6545-A7EB-F960ED7724E6}" type="pres">
      <dgm:prSet presAssocID="{DF5BBCAC-E5F2-4898-9FC1-A64B4FC0E7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9F072C-0F61-1A45-B9E5-0E67DD2BAAB0}" type="pres">
      <dgm:prSet presAssocID="{DF5BBCAC-E5F2-4898-9FC1-A64B4FC0E740}" presName="negativeSpace" presStyleCnt="0"/>
      <dgm:spPr/>
    </dgm:pt>
    <dgm:pt modelId="{949E4C8D-9E27-D644-B756-BABE2050AB3B}" type="pres">
      <dgm:prSet presAssocID="{DF5BBCAC-E5F2-4898-9FC1-A64B4FC0E740}" presName="childText" presStyleLbl="conFgAcc1" presStyleIdx="2" presStyleCnt="5">
        <dgm:presLayoutVars>
          <dgm:bulletEnabled val="1"/>
        </dgm:presLayoutVars>
      </dgm:prSet>
      <dgm:spPr/>
    </dgm:pt>
    <dgm:pt modelId="{274F64C3-3F8D-8B4D-B72D-1B12A7922F60}" type="pres">
      <dgm:prSet presAssocID="{7F0EDEA3-EE2A-4777-AC12-D964342764BB}" presName="spaceBetweenRectangles" presStyleCnt="0"/>
      <dgm:spPr/>
    </dgm:pt>
    <dgm:pt modelId="{F0D57CD5-2E3F-E248-A0C5-7EAC26EF2C9C}" type="pres">
      <dgm:prSet presAssocID="{ABA152AF-0A3E-476E-9A6E-025BA8413FA0}" presName="parentLin" presStyleCnt="0"/>
      <dgm:spPr/>
    </dgm:pt>
    <dgm:pt modelId="{CE311037-0D70-B048-9923-25F1931987D0}" type="pres">
      <dgm:prSet presAssocID="{ABA152AF-0A3E-476E-9A6E-025BA8413FA0}" presName="parentLeftMargin" presStyleLbl="node1" presStyleIdx="2" presStyleCnt="5"/>
      <dgm:spPr/>
    </dgm:pt>
    <dgm:pt modelId="{0DEF59E7-288E-AB47-8DBF-48DD13B61AD2}" type="pres">
      <dgm:prSet presAssocID="{ABA152AF-0A3E-476E-9A6E-025BA8413F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B992BF-5824-9349-8F2A-F54D0E5B8AFA}" type="pres">
      <dgm:prSet presAssocID="{ABA152AF-0A3E-476E-9A6E-025BA8413FA0}" presName="negativeSpace" presStyleCnt="0"/>
      <dgm:spPr/>
    </dgm:pt>
    <dgm:pt modelId="{CBC06599-2B4D-FD44-8EC6-CB8B9A0D9818}" type="pres">
      <dgm:prSet presAssocID="{ABA152AF-0A3E-476E-9A6E-025BA8413FA0}" presName="childText" presStyleLbl="conFgAcc1" presStyleIdx="3" presStyleCnt="5">
        <dgm:presLayoutVars>
          <dgm:bulletEnabled val="1"/>
        </dgm:presLayoutVars>
      </dgm:prSet>
      <dgm:spPr/>
    </dgm:pt>
    <dgm:pt modelId="{78992629-17A2-1147-AEBB-164DF5E5A08A}" type="pres">
      <dgm:prSet presAssocID="{6878602E-F7F5-49A6-BA66-B000315CD6A7}" presName="spaceBetweenRectangles" presStyleCnt="0"/>
      <dgm:spPr/>
    </dgm:pt>
    <dgm:pt modelId="{CA7D01A6-3D9E-9E46-A6B8-620636900B2A}" type="pres">
      <dgm:prSet presAssocID="{A37D1D23-28C1-1940-87CF-054B64C32D41}" presName="parentLin" presStyleCnt="0"/>
      <dgm:spPr/>
    </dgm:pt>
    <dgm:pt modelId="{07CB74A3-35C3-BD49-A41D-E618DC290C25}" type="pres">
      <dgm:prSet presAssocID="{A37D1D23-28C1-1940-87CF-054B64C32D41}" presName="parentLeftMargin" presStyleLbl="node1" presStyleIdx="3" presStyleCnt="5"/>
      <dgm:spPr/>
    </dgm:pt>
    <dgm:pt modelId="{17CA3C14-0326-594A-9A65-FC1A7938ABD0}" type="pres">
      <dgm:prSet presAssocID="{A37D1D23-28C1-1940-87CF-054B64C32D4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7690CAE-7A6A-C247-9E81-D10612FA594C}" type="pres">
      <dgm:prSet presAssocID="{A37D1D23-28C1-1940-87CF-054B64C32D41}" presName="negativeSpace" presStyleCnt="0"/>
      <dgm:spPr/>
    </dgm:pt>
    <dgm:pt modelId="{42B5BBFD-8859-374F-A47B-03DEA32E2B52}" type="pres">
      <dgm:prSet presAssocID="{A37D1D23-28C1-1940-87CF-054B64C32D4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FB8790D-145A-C840-BF43-7D940536306B}" type="presOf" srcId="{CB602504-B977-46A9-A257-F90E4E1C19D7}" destId="{39AF1506-3967-FC43-BD69-CE128E70E4CA}" srcOrd="0" destOrd="0" presId="urn:microsoft.com/office/officeart/2005/8/layout/list1"/>
    <dgm:cxn modelId="{32848B0E-77BA-D84D-8DD6-F51E165C0919}" type="presOf" srcId="{A37D1D23-28C1-1940-87CF-054B64C32D41}" destId="{17CA3C14-0326-594A-9A65-FC1A7938ABD0}" srcOrd="1" destOrd="0" presId="urn:microsoft.com/office/officeart/2005/8/layout/list1"/>
    <dgm:cxn modelId="{EDB65E1E-0965-40DC-A76C-20319DD10BCE}" srcId="{CB602504-B977-46A9-A257-F90E4E1C19D7}" destId="{DF5BBCAC-E5F2-4898-9FC1-A64B4FC0E740}" srcOrd="2" destOrd="0" parTransId="{6393949D-2CAB-4A12-A9AD-8CE1BA5F0FA1}" sibTransId="{7F0EDEA3-EE2A-4777-AC12-D964342764BB}"/>
    <dgm:cxn modelId="{2AAC532F-0716-2C41-855F-BDFAB0D05BF2}" type="presOf" srcId="{8B9F1280-22AE-49D2-9069-ACEBBC4F3911}" destId="{F749C18A-9C46-0349-84A9-96376DC403B5}" srcOrd="0" destOrd="0" presId="urn:microsoft.com/office/officeart/2005/8/layout/list1"/>
    <dgm:cxn modelId="{E02C8438-F310-4BA7-A2C3-CFC9E68DF5AF}" srcId="{CB602504-B977-46A9-A257-F90E4E1C19D7}" destId="{8B9F1280-22AE-49D2-9069-ACEBBC4F3911}" srcOrd="0" destOrd="0" parTransId="{5D159F1F-A154-4AB0-9432-C3435778FD74}" sibTransId="{66F49AA6-63AA-472F-A68A-52B3C6CDD512}"/>
    <dgm:cxn modelId="{B5438538-DA0B-374E-A275-A5F570B1486E}" type="presOf" srcId="{ABA152AF-0A3E-476E-9A6E-025BA8413FA0}" destId="{0DEF59E7-288E-AB47-8DBF-48DD13B61AD2}" srcOrd="1" destOrd="0" presId="urn:microsoft.com/office/officeart/2005/8/layout/list1"/>
    <dgm:cxn modelId="{57F90439-3F27-48CC-8885-084AAF27CB3C}" srcId="{CB602504-B977-46A9-A257-F90E4E1C19D7}" destId="{B267184A-31B4-4017-A17D-91D60ECB15EB}" srcOrd="1" destOrd="0" parTransId="{2B0E0E52-2AB5-46A0-9D9E-12B4F7A961E2}" sibTransId="{8A79F0CC-A289-484A-93E9-DAEEB7AD9B80}"/>
    <dgm:cxn modelId="{2C7C2D43-96BC-7149-A80C-B06CB90BF685}" type="presOf" srcId="{ABA152AF-0A3E-476E-9A6E-025BA8413FA0}" destId="{CE311037-0D70-B048-9923-25F1931987D0}" srcOrd="0" destOrd="0" presId="urn:microsoft.com/office/officeart/2005/8/layout/list1"/>
    <dgm:cxn modelId="{BF628495-18F4-AB42-B7B2-36A89D5F3F90}" type="presOf" srcId="{DF5BBCAC-E5F2-4898-9FC1-A64B4FC0E740}" destId="{21AAD9E3-AF6E-7A48-A758-7ACAFF83DD1E}" srcOrd="0" destOrd="0" presId="urn:microsoft.com/office/officeart/2005/8/layout/list1"/>
    <dgm:cxn modelId="{22F6B695-2DCB-624C-8AE6-93C7AEA2B124}" type="presOf" srcId="{A37D1D23-28C1-1940-87CF-054B64C32D41}" destId="{07CB74A3-35C3-BD49-A41D-E618DC290C25}" srcOrd="0" destOrd="0" presId="urn:microsoft.com/office/officeart/2005/8/layout/list1"/>
    <dgm:cxn modelId="{02970A99-E14E-D349-B883-57A6DCF470E3}" type="presOf" srcId="{B267184A-31B4-4017-A17D-91D60ECB15EB}" destId="{761223AB-3485-E74A-8872-B4E94D6DD5C3}" srcOrd="0" destOrd="0" presId="urn:microsoft.com/office/officeart/2005/8/layout/list1"/>
    <dgm:cxn modelId="{2EBDDEAE-0C6E-4CD6-851B-05D290BA0337}" srcId="{CB602504-B977-46A9-A257-F90E4E1C19D7}" destId="{ABA152AF-0A3E-476E-9A6E-025BA8413FA0}" srcOrd="3" destOrd="0" parTransId="{83587096-77EC-4D76-82E6-9560A74BC22B}" sibTransId="{6878602E-F7F5-49A6-BA66-B000315CD6A7}"/>
    <dgm:cxn modelId="{5CD043BE-1503-7244-8516-4971B9D7DB8B}" type="presOf" srcId="{B267184A-31B4-4017-A17D-91D60ECB15EB}" destId="{E425D80D-4ADF-0547-B509-7B38EA4A33E8}" srcOrd="1" destOrd="0" presId="urn:microsoft.com/office/officeart/2005/8/layout/list1"/>
    <dgm:cxn modelId="{6BB955C3-858C-5747-9966-DF28EC7DD8E9}" srcId="{CB602504-B977-46A9-A257-F90E4E1C19D7}" destId="{A37D1D23-28C1-1940-87CF-054B64C32D41}" srcOrd="4" destOrd="0" parTransId="{46A73EEA-474D-D546-BCCC-2C8107E0AA85}" sibTransId="{07BA39DF-E510-A647-BC96-1CD3968B441D}"/>
    <dgm:cxn modelId="{8B8BD1EB-A26E-B742-A531-F33A803B3F19}" type="presOf" srcId="{8B9F1280-22AE-49D2-9069-ACEBBC4F3911}" destId="{761BC208-9323-3D45-AFB4-875859827C58}" srcOrd="1" destOrd="0" presId="urn:microsoft.com/office/officeart/2005/8/layout/list1"/>
    <dgm:cxn modelId="{7CDB37F4-5D4B-0743-9A31-ACD5472D6E57}" type="presOf" srcId="{DF5BBCAC-E5F2-4898-9FC1-A64B4FC0E740}" destId="{C66C2C63-F234-6545-A7EB-F960ED7724E6}" srcOrd="1" destOrd="0" presId="urn:microsoft.com/office/officeart/2005/8/layout/list1"/>
    <dgm:cxn modelId="{0D05D72B-E11D-5E48-9FF4-F67684F4FF65}" type="presParOf" srcId="{39AF1506-3967-FC43-BD69-CE128E70E4CA}" destId="{62B6451F-A258-C947-B841-0643FB820E9E}" srcOrd="0" destOrd="0" presId="urn:microsoft.com/office/officeart/2005/8/layout/list1"/>
    <dgm:cxn modelId="{789B0E3C-3D6B-CC4B-AF93-E93E9EBD77F1}" type="presParOf" srcId="{62B6451F-A258-C947-B841-0643FB820E9E}" destId="{F749C18A-9C46-0349-84A9-96376DC403B5}" srcOrd="0" destOrd="0" presId="urn:microsoft.com/office/officeart/2005/8/layout/list1"/>
    <dgm:cxn modelId="{498B040E-E227-164D-8DD8-B43436EA07A7}" type="presParOf" srcId="{62B6451F-A258-C947-B841-0643FB820E9E}" destId="{761BC208-9323-3D45-AFB4-875859827C58}" srcOrd="1" destOrd="0" presId="urn:microsoft.com/office/officeart/2005/8/layout/list1"/>
    <dgm:cxn modelId="{7F5C5B24-150C-7F4E-B6ED-026A378AFBAA}" type="presParOf" srcId="{39AF1506-3967-FC43-BD69-CE128E70E4CA}" destId="{59CE9605-8892-534A-9504-48F93BFA7DE6}" srcOrd="1" destOrd="0" presId="urn:microsoft.com/office/officeart/2005/8/layout/list1"/>
    <dgm:cxn modelId="{D8C1F74E-8FF2-1A44-A582-91F7934569CF}" type="presParOf" srcId="{39AF1506-3967-FC43-BD69-CE128E70E4CA}" destId="{1F0F19A6-4111-764A-8FED-EB66ABF0FFA3}" srcOrd="2" destOrd="0" presId="urn:microsoft.com/office/officeart/2005/8/layout/list1"/>
    <dgm:cxn modelId="{98CB70D9-5709-0649-BD96-4E89DFF6149C}" type="presParOf" srcId="{39AF1506-3967-FC43-BD69-CE128E70E4CA}" destId="{B568B923-33A7-A545-A3D5-B5378FE76FDD}" srcOrd="3" destOrd="0" presId="urn:microsoft.com/office/officeart/2005/8/layout/list1"/>
    <dgm:cxn modelId="{1611E34D-7499-3D4E-AE2D-94B218D60E87}" type="presParOf" srcId="{39AF1506-3967-FC43-BD69-CE128E70E4CA}" destId="{ACC3568C-BA38-B343-9F68-51CF94FC6640}" srcOrd="4" destOrd="0" presId="urn:microsoft.com/office/officeart/2005/8/layout/list1"/>
    <dgm:cxn modelId="{0512414A-CA0D-3A46-AE2E-B291F8E0CD5E}" type="presParOf" srcId="{ACC3568C-BA38-B343-9F68-51CF94FC6640}" destId="{761223AB-3485-E74A-8872-B4E94D6DD5C3}" srcOrd="0" destOrd="0" presId="urn:microsoft.com/office/officeart/2005/8/layout/list1"/>
    <dgm:cxn modelId="{7A5CF8E6-D25C-C74F-8C59-9F0BCE5AD550}" type="presParOf" srcId="{ACC3568C-BA38-B343-9F68-51CF94FC6640}" destId="{E425D80D-4ADF-0547-B509-7B38EA4A33E8}" srcOrd="1" destOrd="0" presId="urn:microsoft.com/office/officeart/2005/8/layout/list1"/>
    <dgm:cxn modelId="{A0F09979-B0D0-4C48-907D-5DCA3D88721C}" type="presParOf" srcId="{39AF1506-3967-FC43-BD69-CE128E70E4CA}" destId="{AEFA8A02-27DC-C441-A6F1-96A9CAEC4725}" srcOrd="5" destOrd="0" presId="urn:microsoft.com/office/officeart/2005/8/layout/list1"/>
    <dgm:cxn modelId="{8ED84FDF-3D49-9D44-964C-E1E9DCE9AFC4}" type="presParOf" srcId="{39AF1506-3967-FC43-BD69-CE128E70E4CA}" destId="{2BAEA78C-E690-C248-9801-5C606FF87714}" srcOrd="6" destOrd="0" presId="urn:microsoft.com/office/officeart/2005/8/layout/list1"/>
    <dgm:cxn modelId="{9E775CE3-B041-B341-B404-C8AE285044FC}" type="presParOf" srcId="{39AF1506-3967-FC43-BD69-CE128E70E4CA}" destId="{56D01243-F2EC-EA4F-8755-746A7F98319A}" srcOrd="7" destOrd="0" presId="urn:microsoft.com/office/officeart/2005/8/layout/list1"/>
    <dgm:cxn modelId="{FAD33B4D-FFF7-714A-8090-96C003AF8F2E}" type="presParOf" srcId="{39AF1506-3967-FC43-BD69-CE128E70E4CA}" destId="{9B001DD8-74C2-C543-89F9-5270CB1F1F7E}" srcOrd="8" destOrd="0" presId="urn:microsoft.com/office/officeart/2005/8/layout/list1"/>
    <dgm:cxn modelId="{FF0686EA-FDDD-9F40-9194-1D8DAF127D3B}" type="presParOf" srcId="{9B001DD8-74C2-C543-89F9-5270CB1F1F7E}" destId="{21AAD9E3-AF6E-7A48-A758-7ACAFF83DD1E}" srcOrd="0" destOrd="0" presId="urn:microsoft.com/office/officeart/2005/8/layout/list1"/>
    <dgm:cxn modelId="{8499713B-F20B-7942-9D16-49A72B5E0C85}" type="presParOf" srcId="{9B001DD8-74C2-C543-89F9-5270CB1F1F7E}" destId="{C66C2C63-F234-6545-A7EB-F960ED7724E6}" srcOrd="1" destOrd="0" presId="urn:microsoft.com/office/officeart/2005/8/layout/list1"/>
    <dgm:cxn modelId="{6ABE9884-7F7C-F24F-A548-4267C16BE482}" type="presParOf" srcId="{39AF1506-3967-FC43-BD69-CE128E70E4CA}" destId="{839F072C-0F61-1A45-B9E5-0E67DD2BAAB0}" srcOrd="9" destOrd="0" presId="urn:microsoft.com/office/officeart/2005/8/layout/list1"/>
    <dgm:cxn modelId="{15D42962-252C-B946-B416-2A8E42C40FE5}" type="presParOf" srcId="{39AF1506-3967-FC43-BD69-CE128E70E4CA}" destId="{949E4C8D-9E27-D644-B756-BABE2050AB3B}" srcOrd="10" destOrd="0" presId="urn:microsoft.com/office/officeart/2005/8/layout/list1"/>
    <dgm:cxn modelId="{A3478AC5-BEBE-EE44-B4AF-CF7063867684}" type="presParOf" srcId="{39AF1506-3967-FC43-BD69-CE128E70E4CA}" destId="{274F64C3-3F8D-8B4D-B72D-1B12A7922F60}" srcOrd="11" destOrd="0" presId="urn:microsoft.com/office/officeart/2005/8/layout/list1"/>
    <dgm:cxn modelId="{92C775F5-25EF-3443-A8D6-A13B880186BD}" type="presParOf" srcId="{39AF1506-3967-FC43-BD69-CE128E70E4CA}" destId="{F0D57CD5-2E3F-E248-A0C5-7EAC26EF2C9C}" srcOrd="12" destOrd="0" presId="urn:microsoft.com/office/officeart/2005/8/layout/list1"/>
    <dgm:cxn modelId="{9A98DA54-71A6-6246-97F4-63A255A0F18A}" type="presParOf" srcId="{F0D57CD5-2E3F-E248-A0C5-7EAC26EF2C9C}" destId="{CE311037-0D70-B048-9923-25F1931987D0}" srcOrd="0" destOrd="0" presId="urn:microsoft.com/office/officeart/2005/8/layout/list1"/>
    <dgm:cxn modelId="{6211F101-521B-AA45-9793-62AA1023D614}" type="presParOf" srcId="{F0D57CD5-2E3F-E248-A0C5-7EAC26EF2C9C}" destId="{0DEF59E7-288E-AB47-8DBF-48DD13B61AD2}" srcOrd="1" destOrd="0" presId="urn:microsoft.com/office/officeart/2005/8/layout/list1"/>
    <dgm:cxn modelId="{4D7D2012-36CB-664B-8746-979C2410CD19}" type="presParOf" srcId="{39AF1506-3967-FC43-BD69-CE128E70E4CA}" destId="{BDB992BF-5824-9349-8F2A-F54D0E5B8AFA}" srcOrd="13" destOrd="0" presId="urn:microsoft.com/office/officeart/2005/8/layout/list1"/>
    <dgm:cxn modelId="{AA722844-8CD0-674B-8E6A-FC230784C26D}" type="presParOf" srcId="{39AF1506-3967-FC43-BD69-CE128E70E4CA}" destId="{CBC06599-2B4D-FD44-8EC6-CB8B9A0D9818}" srcOrd="14" destOrd="0" presId="urn:microsoft.com/office/officeart/2005/8/layout/list1"/>
    <dgm:cxn modelId="{1643431D-2C40-7244-8042-2A270AE28138}" type="presParOf" srcId="{39AF1506-3967-FC43-BD69-CE128E70E4CA}" destId="{78992629-17A2-1147-AEBB-164DF5E5A08A}" srcOrd="15" destOrd="0" presId="urn:microsoft.com/office/officeart/2005/8/layout/list1"/>
    <dgm:cxn modelId="{0DBC6A79-A54B-BE4F-A08F-821279796DAC}" type="presParOf" srcId="{39AF1506-3967-FC43-BD69-CE128E70E4CA}" destId="{CA7D01A6-3D9E-9E46-A6B8-620636900B2A}" srcOrd="16" destOrd="0" presId="urn:microsoft.com/office/officeart/2005/8/layout/list1"/>
    <dgm:cxn modelId="{B182224D-2CA4-4142-990B-207BBE6F1EF3}" type="presParOf" srcId="{CA7D01A6-3D9E-9E46-A6B8-620636900B2A}" destId="{07CB74A3-35C3-BD49-A41D-E618DC290C25}" srcOrd="0" destOrd="0" presId="urn:microsoft.com/office/officeart/2005/8/layout/list1"/>
    <dgm:cxn modelId="{3208AB1A-285B-DF4D-9B8E-E922084E338C}" type="presParOf" srcId="{CA7D01A6-3D9E-9E46-A6B8-620636900B2A}" destId="{17CA3C14-0326-594A-9A65-FC1A7938ABD0}" srcOrd="1" destOrd="0" presId="urn:microsoft.com/office/officeart/2005/8/layout/list1"/>
    <dgm:cxn modelId="{646FA2C6-3618-DB4A-971B-1C0769309B10}" type="presParOf" srcId="{39AF1506-3967-FC43-BD69-CE128E70E4CA}" destId="{77690CAE-7A6A-C247-9E81-D10612FA594C}" srcOrd="17" destOrd="0" presId="urn:microsoft.com/office/officeart/2005/8/layout/list1"/>
    <dgm:cxn modelId="{4C5184F8-79A0-9143-8091-EF6D3D4B5081}" type="presParOf" srcId="{39AF1506-3967-FC43-BD69-CE128E70E4CA}" destId="{42B5BBFD-8859-374F-A47B-03DEA32E2B5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28AC27-ECA8-467C-9AE0-BF42237A5A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34BF3C6-37D8-449D-A3ED-D1F25C7B1111}">
      <dgm:prSet/>
      <dgm:spPr/>
      <dgm:t>
        <a:bodyPr/>
        <a:lstStyle/>
        <a:p>
          <a:r>
            <a:rPr lang="en-US"/>
            <a:t>Thought influences behavior, physiology, and other thoughts</a:t>
          </a:r>
        </a:p>
      </dgm:t>
    </dgm:pt>
    <dgm:pt modelId="{69622834-EDC2-4841-9F0D-6D6A84666F4A}" type="parTrans" cxnId="{C35FDF61-1196-4650-95AA-26907B1959FD}">
      <dgm:prSet/>
      <dgm:spPr/>
      <dgm:t>
        <a:bodyPr/>
        <a:lstStyle/>
        <a:p>
          <a:endParaRPr lang="en-US"/>
        </a:p>
      </dgm:t>
    </dgm:pt>
    <dgm:pt modelId="{0CA2D631-69FA-4925-B358-81C05F404F3E}" type="sibTrans" cxnId="{C35FDF61-1196-4650-95AA-26907B1959FD}">
      <dgm:prSet/>
      <dgm:spPr/>
      <dgm:t>
        <a:bodyPr/>
        <a:lstStyle/>
        <a:p>
          <a:endParaRPr lang="en-US"/>
        </a:p>
      </dgm:t>
    </dgm:pt>
    <dgm:pt modelId="{5F970B90-B8C1-4585-9CE4-816D67594324}">
      <dgm:prSet/>
      <dgm:spPr/>
      <dgm:t>
        <a:bodyPr/>
        <a:lstStyle/>
        <a:p>
          <a:r>
            <a:rPr lang="en-US"/>
            <a:t>Thoughts can have positive, negative or neutral influence</a:t>
          </a:r>
        </a:p>
      </dgm:t>
    </dgm:pt>
    <dgm:pt modelId="{9994D8C1-941C-4618-9E06-031930E25FDB}" type="parTrans" cxnId="{3FFA1F72-84A6-4D95-BBE6-7C6483B0DA27}">
      <dgm:prSet/>
      <dgm:spPr/>
      <dgm:t>
        <a:bodyPr/>
        <a:lstStyle/>
        <a:p>
          <a:endParaRPr lang="en-US"/>
        </a:p>
      </dgm:t>
    </dgm:pt>
    <dgm:pt modelId="{ED221C54-9048-4906-9F2F-DCDD802E3FAD}" type="sibTrans" cxnId="{3FFA1F72-84A6-4D95-BBE6-7C6483B0DA27}">
      <dgm:prSet/>
      <dgm:spPr/>
      <dgm:t>
        <a:bodyPr/>
        <a:lstStyle/>
        <a:p>
          <a:endParaRPr lang="en-US"/>
        </a:p>
      </dgm:t>
    </dgm:pt>
    <dgm:pt modelId="{7F29A9C9-D72A-4098-805A-3CA7BE2D7BC0}">
      <dgm:prSet/>
      <dgm:spPr/>
      <dgm:t>
        <a:bodyPr/>
        <a:lstStyle/>
        <a:p>
          <a:r>
            <a:rPr lang="en-US"/>
            <a:t>Thoughts can be learned – and can become habitual</a:t>
          </a:r>
        </a:p>
      </dgm:t>
    </dgm:pt>
    <dgm:pt modelId="{7B76BB3E-0A38-42AD-9EF8-5D4E04CF50B0}" type="parTrans" cxnId="{63D62019-42DB-4B47-B2B1-EA5AF13AD41A}">
      <dgm:prSet/>
      <dgm:spPr/>
      <dgm:t>
        <a:bodyPr/>
        <a:lstStyle/>
        <a:p>
          <a:endParaRPr lang="en-US"/>
        </a:p>
      </dgm:t>
    </dgm:pt>
    <dgm:pt modelId="{39B73B19-77CC-44F5-B3B4-B284534F3FD7}" type="sibTrans" cxnId="{63D62019-42DB-4B47-B2B1-EA5AF13AD41A}">
      <dgm:prSet/>
      <dgm:spPr/>
      <dgm:t>
        <a:bodyPr/>
        <a:lstStyle/>
        <a:p>
          <a:endParaRPr lang="en-US"/>
        </a:p>
      </dgm:t>
    </dgm:pt>
    <dgm:pt modelId="{5C871887-E883-41E1-B106-163F2ADDA61D}" type="pres">
      <dgm:prSet presAssocID="{9C28AC27-ECA8-467C-9AE0-BF42237A5A4E}" presName="root" presStyleCnt="0">
        <dgm:presLayoutVars>
          <dgm:dir/>
          <dgm:resizeHandles val="exact"/>
        </dgm:presLayoutVars>
      </dgm:prSet>
      <dgm:spPr/>
    </dgm:pt>
    <dgm:pt modelId="{8D16FCE4-D9FF-4999-8A82-0492EB5F2FA4}" type="pres">
      <dgm:prSet presAssocID="{434BF3C6-37D8-449D-A3ED-D1F25C7B1111}" presName="compNode" presStyleCnt="0"/>
      <dgm:spPr/>
    </dgm:pt>
    <dgm:pt modelId="{12D2DEED-40BE-4ADF-B3EA-4498F5A9B2F7}" type="pres">
      <dgm:prSet presAssocID="{434BF3C6-37D8-449D-A3ED-D1F25C7B1111}" presName="bgRect" presStyleLbl="bgShp" presStyleIdx="0" presStyleCnt="3" custLinFactNeighborX="553" custLinFactNeighborY="1516"/>
      <dgm:spPr/>
    </dgm:pt>
    <dgm:pt modelId="{2D7FAAAF-6DA5-49BB-B5CF-7B7CE81FDF34}" type="pres">
      <dgm:prSet presAssocID="{434BF3C6-37D8-449D-A3ED-D1F25C7B11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0CAA8D79-DFFD-4668-8CE4-214B590E5CF8}" type="pres">
      <dgm:prSet presAssocID="{434BF3C6-37D8-449D-A3ED-D1F25C7B1111}" presName="spaceRect" presStyleCnt="0"/>
      <dgm:spPr/>
    </dgm:pt>
    <dgm:pt modelId="{E8DCCC2D-376C-4D95-BBB8-2B702A8E10A7}" type="pres">
      <dgm:prSet presAssocID="{434BF3C6-37D8-449D-A3ED-D1F25C7B1111}" presName="parTx" presStyleLbl="revTx" presStyleIdx="0" presStyleCnt="3">
        <dgm:presLayoutVars>
          <dgm:chMax val="0"/>
          <dgm:chPref val="0"/>
        </dgm:presLayoutVars>
      </dgm:prSet>
      <dgm:spPr/>
    </dgm:pt>
    <dgm:pt modelId="{ABE191C6-75EB-44D1-9897-D5F5B6AEBABB}" type="pres">
      <dgm:prSet presAssocID="{0CA2D631-69FA-4925-B358-81C05F404F3E}" presName="sibTrans" presStyleCnt="0"/>
      <dgm:spPr/>
    </dgm:pt>
    <dgm:pt modelId="{091D2978-2D09-4B98-BE7D-40CBCC055662}" type="pres">
      <dgm:prSet presAssocID="{5F970B90-B8C1-4585-9CE4-816D67594324}" presName="compNode" presStyleCnt="0"/>
      <dgm:spPr/>
    </dgm:pt>
    <dgm:pt modelId="{FB6528FB-8CF8-45F6-9B74-2BFE12727023}" type="pres">
      <dgm:prSet presAssocID="{5F970B90-B8C1-4585-9CE4-816D67594324}" presName="bgRect" presStyleLbl="bgShp" presStyleIdx="1" presStyleCnt="3"/>
      <dgm:spPr/>
    </dgm:pt>
    <dgm:pt modelId="{4A5E401E-8D1E-4D0A-9307-B3F8E3FC38EA}" type="pres">
      <dgm:prSet presAssocID="{5F970B90-B8C1-4585-9CE4-816D675943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84382632-8B51-453A-AA31-0C98B86220BE}" type="pres">
      <dgm:prSet presAssocID="{5F970B90-B8C1-4585-9CE4-816D67594324}" presName="spaceRect" presStyleCnt="0"/>
      <dgm:spPr/>
    </dgm:pt>
    <dgm:pt modelId="{5BBFC4E2-89BE-4E61-B03C-DD802367DAC6}" type="pres">
      <dgm:prSet presAssocID="{5F970B90-B8C1-4585-9CE4-816D67594324}" presName="parTx" presStyleLbl="revTx" presStyleIdx="1" presStyleCnt="3">
        <dgm:presLayoutVars>
          <dgm:chMax val="0"/>
          <dgm:chPref val="0"/>
        </dgm:presLayoutVars>
      </dgm:prSet>
      <dgm:spPr/>
    </dgm:pt>
    <dgm:pt modelId="{77E13553-481C-4D86-96DC-3E94085CC97B}" type="pres">
      <dgm:prSet presAssocID="{ED221C54-9048-4906-9F2F-DCDD802E3FAD}" presName="sibTrans" presStyleCnt="0"/>
      <dgm:spPr/>
    </dgm:pt>
    <dgm:pt modelId="{45B2B4B6-13F0-41C0-94EB-29A533CAC7E1}" type="pres">
      <dgm:prSet presAssocID="{7F29A9C9-D72A-4098-805A-3CA7BE2D7BC0}" presName="compNode" presStyleCnt="0"/>
      <dgm:spPr/>
    </dgm:pt>
    <dgm:pt modelId="{D9BCE7E1-2970-43C6-B256-9D8023AF26D3}" type="pres">
      <dgm:prSet presAssocID="{7F29A9C9-D72A-4098-805A-3CA7BE2D7BC0}" presName="bgRect" presStyleLbl="bgShp" presStyleIdx="2" presStyleCnt="3"/>
      <dgm:spPr/>
    </dgm:pt>
    <dgm:pt modelId="{8FA35464-CAFE-4411-BFBC-AE5C5F449CD6}" type="pres">
      <dgm:prSet presAssocID="{7F29A9C9-D72A-4098-805A-3CA7BE2D7B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EBED835-3918-4040-A0DF-F9B9C4E601BC}" type="pres">
      <dgm:prSet presAssocID="{7F29A9C9-D72A-4098-805A-3CA7BE2D7BC0}" presName="spaceRect" presStyleCnt="0"/>
      <dgm:spPr/>
    </dgm:pt>
    <dgm:pt modelId="{BF267C43-7B75-4420-A811-BEF789FB7AC5}" type="pres">
      <dgm:prSet presAssocID="{7F29A9C9-D72A-4098-805A-3CA7BE2D7B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EAF208-11A6-44C0-9116-55DE67B0888C}" type="presOf" srcId="{7F29A9C9-D72A-4098-805A-3CA7BE2D7BC0}" destId="{BF267C43-7B75-4420-A811-BEF789FB7AC5}" srcOrd="0" destOrd="0" presId="urn:microsoft.com/office/officeart/2018/2/layout/IconVerticalSolidList"/>
    <dgm:cxn modelId="{63D62019-42DB-4B47-B2B1-EA5AF13AD41A}" srcId="{9C28AC27-ECA8-467C-9AE0-BF42237A5A4E}" destId="{7F29A9C9-D72A-4098-805A-3CA7BE2D7BC0}" srcOrd="2" destOrd="0" parTransId="{7B76BB3E-0A38-42AD-9EF8-5D4E04CF50B0}" sibTransId="{39B73B19-77CC-44F5-B3B4-B284534F3FD7}"/>
    <dgm:cxn modelId="{C35FDF61-1196-4650-95AA-26907B1959FD}" srcId="{9C28AC27-ECA8-467C-9AE0-BF42237A5A4E}" destId="{434BF3C6-37D8-449D-A3ED-D1F25C7B1111}" srcOrd="0" destOrd="0" parTransId="{69622834-EDC2-4841-9F0D-6D6A84666F4A}" sibTransId="{0CA2D631-69FA-4925-B358-81C05F404F3E}"/>
    <dgm:cxn modelId="{3FFA1F72-84A6-4D95-BBE6-7C6483B0DA27}" srcId="{9C28AC27-ECA8-467C-9AE0-BF42237A5A4E}" destId="{5F970B90-B8C1-4585-9CE4-816D67594324}" srcOrd="1" destOrd="0" parTransId="{9994D8C1-941C-4618-9E06-031930E25FDB}" sibTransId="{ED221C54-9048-4906-9F2F-DCDD802E3FAD}"/>
    <dgm:cxn modelId="{15008785-F62C-4973-89D2-1B02829EF0D8}" type="presOf" srcId="{9C28AC27-ECA8-467C-9AE0-BF42237A5A4E}" destId="{5C871887-E883-41E1-B106-163F2ADDA61D}" srcOrd="0" destOrd="0" presId="urn:microsoft.com/office/officeart/2018/2/layout/IconVerticalSolidList"/>
    <dgm:cxn modelId="{4D453592-ADBC-4E10-B939-C9E743108406}" type="presOf" srcId="{5F970B90-B8C1-4585-9CE4-816D67594324}" destId="{5BBFC4E2-89BE-4E61-B03C-DD802367DAC6}" srcOrd="0" destOrd="0" presId="urn:microsoft.com/office/officeart/2018/2/layout/IconVerticalSolidList"/>
    <dgm:cxn modelId="{3476FAF4-48BF-4D54-97FD-80FA3FC79436}" type="presOf" srcId="{434BF3C6-37D8-449D-A3ED-D1F25C7B1111}" destId="{E8DCCC2D-376C-4D95-BBB8-2B702A8E10A7}" srcOrd="0" destOrd="0" presId="urn:microsoft.com/office/officeart/2018/2/layout/IconVerticalSolidList"/>
    <dgm:cxn modelId="{9488ADA5-376C-47B4-8B1E-F6BDD3C8DED6}" type="presParOf" srcId="{5C871887-E883-41E1-B106-163F2ADDA61D}" destId="{8D16FCE4-D9FF-4999-8A82-0492EB5F2FA4}" srcOrd="0" destOrd="0" presId="urn:microsoft.com/office/officeart/2018/2/layout/IconVerticalSolidList"/>
    <dgm:cxn modelId="{57B7F07A-E9E2-4D90-8F1B-2B73554C631F}" type="presParOf" srcId="{8D16FCE4-D9FF-4999-8A82-0492EB5F2FA4}" destId="{12D2DEED-40BE-4ADF-B3EA-4498F5A9B2F7}" srcOrd="0" destOrd="0" presId="urn:microsoft.com/office/officeart/2018/2/layout/IconVerticalSolidList"/>
    <dgm:cxn modelId="{DB37033F-7D69-4479-B46A-0C5F6A3538A7}" type="presParOf" srcId="{8D16FCE4-D9FF-4999-8A82-0492EB5F2FA4}" destId="{2D7FAAAF-6DA5-49BB-B5CF-7B7CE81FDF34}" srcOrd="1" destOrd="0" presId="urn:microsoft.com/office/officeart/2018/2/layout/IconVerticalSolidList"/>
    <dgm:cxn modelId="{283EA612-1CE0-404E-9A24-1E5A117CBD47}" type="presParOf" srcId="{8D16FCE4-D9FF-4999-8A82-0492EB5F2FA4}" destId="{0CAA8D79-DFFD-4668-8CE4-214B590E5CF8}" srcOrd="2" destOrd="0" presId="urn:microsoft.com/office/officeart/2018/2/layout/IconVerticalSolidList"/>
    <dgm:cxn modelId="{F46C2EB8-4838-4446-A89E-6B93F552C05C}" type="presParOf" srcId="{8D16FCE4-D9FF-4999-8A82-0492EB5F2FA4}" destId="{E8DCCC2D-376C-4D95-BBB8-2B702A8E10A7}" srcOrd="3" destOrd="0" presId="urn:microsoft.com/office/officeart/2018/2/layout/IconVerticalSolidList"/>
    <dgm:cxn modelId="{AC93D8CC-C8BD-45BF-AA3A-E869188D35EC}" type="presParOf" srcId="{5C871887-E883-41E1-B106-163F2ADDA61D}" destId="{ABE191C6-75EB-44D1-9897-D5F5B6AEBABB}" srcOrd="1" destOrd="0" presId="urn:microsoft.com/office/officeart/2018/2/layout/IconVerticalSolidList"/>
    <dgm:cxn modelId="{DD05F0B5-3E6E-49EC-9876-C1D54364CFCA}" type="presParOf" srcId="{5C871887-E883-41E1-B106-163F2ADDA61D}" destId="{091D2978-2D09-4B98-BE7D-40CBCC055662}" srcOrd="2" destOrd="0" presId="urn:microsoft.com/office/officeart/2018/2/layout/IconVerticalSolidList"/>
    <dgm:cxn modelId="{931E6C27-C958-4099-93A8-EFBCBF6D6078}" type="presParOf" srcId="{091D2978-2D09-4B98-BE7D-40CBCC055662}" destId="{FB6528FB-8CF8-45F6-9B74-2BFE12727023}" srcOrd="0" destOrd="0" presId="urn:microsoft.com/office/officeart/2018/2/layout/IconVerticalSolidList"/>
    <dgm:cxn modelId="{29A156DE-D545-4185-979A-90EED6C6BEB7}" type="presParOf" srcId="{091D2978-2D09-4B98-BE7D-40CBCC055662}" destId="{4A5E401E-8D1E-4D0A-9307-B3F8E3FC38EA}" srcOrd="1" destOrd="0" presId="urn:microsoft.com/office/officeart/2018/2/layout/IconVerticalSolidList"/>
    <dgm:cxn modelId="{4974A6B3-539F-426E-8262-63E522E8E133}" type="presParOf" srcId="{091D2978-2D09-4B98-BE7D-40CBCC055662}" destId="{84382632-8B51-453A-AA31-0C98B86220BE}" srcOrd="2" destOrd="0" presId="urn:microsoft.com/office/officeart/2018/2/layout/IconVerticalSolidList"/>
    <dgm:cxn modelId="{6334AF25-6159-4F69-8172-8C18A4C2EBB6}" type="presParOf" srcId="{091D2978-2D09-4B98-BE7D-40CBCC055662}" destId="{5BBFC4E2-89BE-4E61-B03C-DD802367DAC6}" srcOrd="3" destOrd="0" presId="urn:microsoft.com/office/officeart/2018/2/layout/IconVerticalSolidList"/>
    <dgm:cxn modelId="{E85D0B3D-97D4-48E0-97D4-065B1A66DC05}" type="presParOf" srcId="{5C871887-E883-41E1-B106-163F2ADDA61D}" destId="{77E13553-481C-4D86-96DC-3E94085CC97B}" srcOrd="3" destOrd="0" presId="urn:microsoft.com/office/officeart/2018/2/layout/IconVerticalSolidList"/>
    <dgm:cxn modelId="{7F3E026E-AD97-4C95-8BD5-B741DB6D42E7}" type="presParOf" srcId="{5C871887-E883-41E1-B106-163F2ADDA61D}" destId="{45B2B4B6-13F0-41C0-94EB-29A533CAC7E1}" srcOrd="4" destOrd="0" presId="urn:microsoft.com/office/officeart/2018/2/layout/IconVerticalSolidList"/>
    <dgm:cxn modelId="{FB643DCF-1908-4D01-BE78-F3F7AFE90172}" type="presParOf" srcId="{45B2B4B6-13F0-41C0-94EB-29A533CAC7E1}" destId="{D9BCE7E1-2970-43C6-B256-9D8023AF26D3}" srcOrd="0" destOrd="0" presId="urn:microsoft.com/office/officeart/2018/2/layout/IconVerticalSolidList"/>
    <dgm:cxn modelId="{AE9C2458-7B6A-4795-8169-EB8A300D04BD}" type="presParOf" srcId="{45B2B4B6-13F0-41C0-94EB-29A533CAC7E1}" destId="{8FA35464-CAFE-4411-BFBC-AE5C5F449CD6}" srcOrd="1" destOrd="0" presId="urn:microsoft.com/office/officeart/2018/2/layout/IconVerticalSolidList"/>
    <dgm:cxn modelId="{6D01E2C0-B175-42D1-85C2-37E832CB7ECA}" type="presParOf" srcId="{45B2B4B6-13F0-41C0-94EB-29A533CAC7E1}" destId="{5EBED835-3918-4040-A0DF-F9B9C4E601BC}" srcOrd="2" destOrd="0" presId="urn:microsoft.com/office/officeart/2018/2/layout/IconVerticalSolidList"/>
    <dgm:cxn modelId="{247711F9-E8F2-4CB2-8748-91A25F6A1FDC}" type="presParOf" srcId="{45B2B4B6-13F0-41C0-94EB-29A533CAC7E1}" destId="{BF267C43-7B75-4420-A811-BEF789FB7A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A910E-6EF4-4E6A-98C6-D909881AF8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6_2" csCatId="accent6" phldr="1"/>
      <dgm:spPr/>
      <dgm:t>
        <a:bodyPr/>
        <a:lstStyle/>
        <a:p>
          <a:endParaRPr lang="en-US"/>
        </a:p>
      </dgm:t>
    </dgm:pt>
    <dgm:pt modelId="{A026890E-05AE-42E7-8D1F-B526A64E5807}">
      <dgm:prSet/>
      <dgm:spPr/>
      <dgm:t>
        <a:bodyPr/>
        <a:lstStyle/>
        <a:p>
          <a:pPr>
            <a:defRPr cap="all"/>
          </a:pPr>
          <a:r>
            <a:rPr lang="en-US"/>
            <a:t>Is this thought true?</a:t>
          </a:r>
        </a:p>
      </dgm:t>
    </dgm:pt>
    <dgm:pt modelId="{0833CCC9-393E-44D8-91D6-5446ACA9F0A3}" type="parTrans" cxnId="{86E98E6D-8336-4986-AFFC-09A242FAFD7B}">
      <dgm:prSet/>
      <dgm:spPr/>
      <dgm:t>
        <a:bodyPr/>
        <a:lstStyle/>
        <a:p>
          <a:endParaRPr lang="en-US"/>
        </a:p>
      </dgm:t>
    </dgm:pt>
    <dgm:pt modelId="{694734CE-38AE-43A2-91DC-E8FF17730AF6}" type="sibTrans" cxnId="{86E98E6D-8336-4986-AFFC-09A242FAFD7B}">
      <dgm:prSet/>
      <dgm:spPr/>
      <dgm:t>
        <a:bodyPr/>
        <a:lstStyle/>
        <a:p>
          <a:endParaRPr lang="en-US"/>
        </a:p>
      </dgm:t>
    </dgm:pt>
    <dgm:pt modelId="{33B9C0BC-F3C2-444C-8E7B-FDC98638FF83}">
      <dgm:prSet/>
      <dgm:spPr/>
      <dgm:t>
        <a:bodyPr/>
        <a:lstStyle/>
        <a:p>
          <a:pPr>
            <a:defRPr cap="all"/>
          </a:pPr>
          <a:r>
            <a:rPr lang="en-US"/>
            <a:t>Is this thought helpful?</a:t>
          </a:r>
        </a:p>
      </dgm:t>
    </dgm:pt>
    <dgm:pt modelId="{48EE8EEC-F41C-446D-8504-EAC625CA91B6}" type="parTrans" cxnId="{ADE4A7FD-C811-4C73-9BF3-6DC7B65D7A3D}">
      <dgm:prSet/>
      <dgm:spPr/>
      <dgm:t>
        <a:bodyPr/>
        <a:lstStyle/>
        <a:p>
          <a:endParaRPr lang="en-US"/>
        </a:p>
      </dgm:t>
    </dgm:pt>
    <dgm:pt modelId="{99503773-6435-4509-8C0E-8F3AB363C0F8}" type="sibTrans" cxnId="{ADE4A7FD-C811-4C73-9BF3-6DC7B65D7A3D}">
      <dgm:prSet/>
      <dgm:spPr/>
      <dgm:t>
        <a:bodyPr/>
        <a:lstStyle/>
        <a:p>
          <a:endParaRPr lang="en-US"/>
        </a:p>
      </dgm:t>
    </dgm:pt>
    <dgm:pt modelId="{D2AFD2DD-54B6-4776-9BC6-70498A54D5B3}" type="pres">
      <dgm:prSet presAssocID="{129A910E-6EF4-4E6A-98C6-D909881AF87A}" presName="root" presStyleCnt="0">
        <dgm:presLayoutVars>
          <dgm:dir/>
          <dgm:resizeHandles val="exact"/>
        </dgm:presLayoutVars>
      </dgm:prSet>
      <dgm:spPr/>
    </dgm:pt>
    <dgm:pt modelId="{A9D03B11-7AC0-4585-96FB-D29FFB4D39A4}" type="pres">
      <dgm:prSet presAssocID="{A026890E-05AE-42E7-8D1F-B526A64E5807}" presName="compNode" presStyleCnt="0"/>
      <dgm:spPr/>
    </dgm:pt>
    <dgm:pt modelId="{BFD8321B-2718-4DCB-93A4-05A550E5DB34}" type="pres">
      <dgm:prSet presAssocID="{A026890E-05AE-42E7-8D1F-B526A64E5807}" presName="iconBgRect" presStyleLbl="bgShp" presStyleIdx="0" presStyleCnt="2"/>
      <dgm:spPr>
        <a:solidFill>
          <a:schemeClr val="accent3"/>
        </a:solidFill>
      </dgm:spPr>
    </dgm:pt>
    <dgm:pt modelId="{C858D5A6-3C83-4408-B359-47EFBB5A2023}" type="pres">
      <dgm:prSet presAssocID="{A026890E-05AE-42E7-8D1F-B526A64E58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E82BC21F-23F4-4595-A1F2-A111F94C8B5A}" type="pres">
      <dgm:prSet presAssocID="{A026890E-05AE-42E7-8D1F-B526A64E5807}" presName="spaceRect" presStyleCnt="0"/>
      <dgm:spPr/>
    </dgm:pt>
    <dgm:pt modelId="{C25DAC3A-CC6A-4BA1-83AF-0B8F7035E6F3}" type="pres">
      <dgm:prSet presAssocID="{A026890E-05AE-42E7-8D1F-B526A64E5807}" presName="textRect" presStyleLbl="revTx" presStyleIdx="0" presStyleCnt="2">
        <dgm:presLayoutVars>
          <dgm:chMax val="1"/>
          <dgm:chPref val="1"/>
        </dgm:presLayoutVars>
      </dgm:prSet>
      <dgm:spPr/>
    </dgm:pt>
    <dgm:pt modelId="{6576EF87-6FFA-4A71-BEC4-9C5F3F7C1584}" type="pres">
      <dgm:prSet presAssocID="{694734CE-38AE-43A2-91DC-E8FF17730AF6}" presName="sibTrans" presStyleCnt="0"/>
      <dgm:spPr/>
    </dgm:pt>
    <dgm:pt modelId="{B92F4E7D-447F-4220-A318-FB120112D5FD}" type="pres">
      <dgm:prSet presAssocID="{33B9C0BC-F3C2-444C-8E7B-FDC98638FF83}" presName="compNode" presStyleCnt="0"/>
      <dgm:spPr/>
    </dgm:pt>
    <dgm:pt modelId="{6FB91C12-B3E3-4C6F-BA55-A1F2B287D782}" type="pres">
      <dgm:prSet presAssocID="{33B9C0BC-F3C2-444C-8E7B-FDC98638FF83}" presName="iconBgRect" presStyleLbl="bgShp" presStyleIdx="1" presStyleCnt="2"/>
      <dgm:spPr>
        <a:solidFill>
          <a:schemeClr val="accent3"/>
        </a:solidFill>
      </dgm:spPr>
    </dgm:pt>
    <dgm:pt modelId="{0B3D9C11-7293-4336-9755-AEA2C5FAE718}" type="pres">
      <dgm:prSet presAssocID="{33B9C0BC-F3C2-444C-8E7B-FDC98638FF8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85AE15-9CF6-4E01-A00A-A5895A7124D1}" type="pres">
      <dgm:prSet presAssocID="{33B9C0BC-F3C2-444C-8E7B-FDC98638FF83}" presName="spaceRect" presStyleCnt="0"/>
      <dgm:spPr/>
    </dgm:pt>
    <dgm:pt modelId="{0D698E43-79E1-4C0B-A9A9-3CAA06609CF0}" type="pres">
      <dgm:prSet presAssocID="{33B9C0BC-F3C2-444C-8E7B-FDC98638FF8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6E98E6D-8336-4986-AFFC-09A242FAFD7B}" srcId="{129A910E-6EF4-4E6A-98C6-D909881AF87A}" destId="{A026890E-05AE-42E7-8D1F-B526A64E5807}" srcOrd="0" destOrd="0" parTransId="{0833CCC9-393E-44D8-91D6-5446ACA9F0A3}" sibTransId="{694734CE-38AE-43A2-91DC-E8FF17730AF6}"/>
    <dgm:cxn modelId="{124AAC73-DB02-4A97-8493-CDAA19042793}" type="presOf" srcId="{A026890E-05AE-42E7-8D1F-B526A64E5807}" destId="{C25DAC3A-CC6A-4BA1-83AF-0B8F7035E6F3}" srcOrd="0" destOrd="0" presId="urn:microsoft.com/office/officeart/2018/5/layout/IconCircleLabelList"/>
    <dgm:cxn modelId="{DD1F4D9D-03D0-4221-92CE-2C3481F55A06}" type="presOf" srcId="{33B9C0BC-F3C2-444C-8E7B-FDC98638FF83}" destId="{0D698E43-79E1-4C0B-A9A9-3CAA06609CF0}" srcOrd="0" destOrd="0" presId="urn:microsoft.com/office/officeart/2018/5/layout/IconCircleLabelList"/>
    <dgm:cxn modelId="{B05DA7CF-D41A-48FA-BC4F-5230C8F7B899}" type="presOf" srcId="{129A910E-6EF4-4E6A-98C6-D909881AF87A}" destId="{D2AFD2DD-54B6-4776-9BC6-70498A54D5B3}" srcOrd="0" destOrd="0" presId="urn:microsoft.com/office/officeart/2018/5/layout/IconCircleLabelList"/>
    <dgm:cxn modelId="{ADE4A7FD-C811-4C73-9BF3-6DC7B65D7A3D}" srcId="{129A910E-6EF4-4E6A-98C6-D909881AF87A}" destId="{33B9C0BC-F3C2-444C-8E7B-FDC98638FF83}" srcOrd="1" destOrd="0" parTransId="{48EE8EEC-F41C-446D-8504-EAC625CA91B6}" sibTransId="{99503773-6435-4509-8C0E-8F3AB363C0F8}"/>
    <dgm:cxn modelId="{A5FF1FE3-7E79-4237-A20B-3F26B9E39ABD}" type="presParOf" srcId="{D2AFD2DD-54B6-4776-9BC6-70498A54D5B3}" destId="{A9D03B11-7AC0-4585-96FB-D29FFB4D39A4}" srcOrd="0" destOrd="0" presId="urn:microsoft.com/office/officeart/2018/5/layout/IconCircleLabelList"/>
    <dgm:cxn modelId="{EA23AB0E-5856-4349-82A3-6D1EEA13AFA4}" type="presParOf" srcId="{A9D03B11-7AC0-4585-96FB-D29FFB4D39A4}" destId="{BFD8321B-2718-4DCB-93A4-05A550E5DB34}" srcOrd="0" destOrd="0" presId="urn:microsoft.com/office/officeart/2018/5/layout/IconCircleLabelList"/>
    <dgm:cxn modelId="{C227DFCC-E533-4BFB-85D9-EE8CB8455CE6}" type="presParOf" srcId="{A9D03B11-7AC0-4585-96FB-D29FFB4D39A4}" destId="{C858D5A6-3C83-4408-B359-47EFBB5A2023}" srcOrd="1" destOrd="0" presId="urn:microsoft.com/office/officeart/2018/5/layout/IconCircleLabelList"/>
    <dgm:cxn modelId="{24665147-4604-437E-B46C-43B157E60ABB}" type="presParOf" srcId="{A9D03B11-7AC0-4585-96FB-D29FFB4D39A4}" destId="{E82BC21F-23F4-4595-A1F2-A111F94C8B5A}" srcOrd="2" destOrd="0" presId="urn:microsoft.com/office/officeart/2018/5/layout/IconCircleLabelList"/>
    <dgm:cxn modelId="{B7C96D05-2496-4F0B-ADC2-40BE36C67A1C}" type="presParOf" srcId="{A9D03B11-7AC0-4585-96FB-D29FFB4D39A4}" destId="{C25DAC3A-CC6A-4BA1-83AF-0B8F7035E6F3}" srcOrd="3" destOrd="0" presId="urn:microsoft.com/office/officeart/2018/5/layout/IconCircleLabelList"/>
    <dgm:cxn modelId="{40CE6099-DC4B-4E4C-B42E-3EB88157317F}" type="presParOf" srcId="{D2AFD2DD-54B6-4776-9BC6-70498A54D5B3}" destId="{6576EF87-6FFA-4A71-BEC4-9C5F3F7C1584}" srcOrd="1" destOrd="0" presId="urn:microsoft.com/office/officeart/2018/5/layout/IconCircleLabelList"/>
    <dgm:cxn modelId="{DA87B3E1-1A07-4763-B257-926D1FF21FA8}" type="presParOf" srcId="{D2AFD2DD-54B6-4776-9BC6-70498A54D5B3}" destId="{B92F4E7D-447F-4220-A318-FB120112D5FD}" srcOrd="2" destOrd="0" presId="urn:microsoft.com/office/officeart/2018/5/layout/IconCircleLabelList"/>
    <dgm:cxn modelId="{A1DD366E-532F-451D-925A-2E771AF46704}" type="presParOf" srcId="{B92F4E7D-447F-4220-A318-FB120112D5FD}" destId="{6FB91C12-B3E3-4C6F-BA55-A1F2B287D782}" srcOrd="0" destOrd="0" presId="urn:microsoft.com/office/officeart/2018/5/layout/IconCircleLabelList"/>
    <dgm:cxn modelId="{D7D65546-B8D8-4A77-94CB-1D2F8E96F388}" type="presParOf" srcId="{B92F4E7D-447F-4220-A318-FB120112D5FD}" destId="{0B3D9C11-7293-4336-9755-AEA2C5FAE718}" srcOrd="1" destOrd="0" presId="urn:microsoft.com/office/officeart/2018/5/layout/IconCircleLabelList"/>
    <dgm:cxn modelId="{23519313-4779-4B81-B1A8-6EF068791CAE}" type="presParOf" srcId="{B92F4E7D-447F-4220-A318-FB120112D5FD}" destId="{0085AE15-9CF6-4E01-A00A-A5895A7124D1}" srcOrd="2" destOrd="0" presId="urn:microsoft.com/office/officeart/2018/5/layout/IconCircleLabelList"/>
    <dgm:cxn modelId="{A77EE485-439A-46B0-A8B4-74AED9571D15}" type="presParOf" srcId="{B92F4E7D-447F-4220-A318-FB120112D5FD}" destId="{0D698E43-79E1-4C0B-A9A9-3CAA06609CF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F5F53A-1B2B-4B17-9BF3-20FE1A825AEB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7898F7-66E8-45B1-9383-EC53C441BF32}">
      <dgm:prSet/>
      <dgm:spPr/>
      <dgm:t>
        <a:bodyPr/>
        <a:lstStyle/>
        <a:p>
          <a:r>
            <a:rPr lang="en-US"/>
            <a:t>Know your negative thought habits</a:t>
          </a:r>
        </a:p>
      </dgm:t>
    </dgm:pt>
    <dgm:pt modelId="{82AF510C-417F-42E7-B058-EE2B3EF87C2C}" type="parTrans" cxnId="{3F3F427A-905D-4512-95EC-7F56802DA0AC}">
      <dgm:prSet/>
      <dgm:spPr/>
      <dgm:t>
        <a:bodyPr/>
        <a:lstStyle/>
        <a:p>
          <a:endParaRPr lang="en-US"/>
        </a:p>
      </dgm:t>
    </dgm:pt>
    <dgm:pt modelId="{DC5A8CD9-D46A-41F1-916E-74C7926C4368}" type="sibTrans" cxnId="{3F3F427A-905D-4512-95EC-7F56802DA0A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C99F957-C88C-452A-BCBE-1D6602DD1442}">
      <dgm:prSet/>
      <dgm:spPr/>
      <dgm:t>
        <a:bodyPr/>
        <a:lstStyle/>
        <a:p>
          <a:r>
            <a:rPr lang="en-US"/>
            <a:t>Catch yourself when engaging in negative thought habits</a:t>
          </a:r>
        </a:p>
      </dgm:t>
    </dgm:pt>
    <dgm:pt modelId="{7115188B-7D19-49AE-A328-2DCD0430E04E}" type="parTrans" cxnId="{8A68BCDB-BBAF-4E79-98B4-57B75543F2BC}">
      <dgm:prSet/>
      <dgm:spPr/>
      <dgm:t>
        <a:bodyPr/>
        <a:lstStyle/>
        <a:p>
          <a:endParaRPr lang="en-US"/>
        </a:p>
      </dgm:t>
    </dgm:pt>
    <dgm:pt modelId="{92CA5526-8AE5-4A27-ABBB-701260AAB2A4}" type="sibTrans" cxnId="{8A68BCDB-BBAF-4E79-98B4-57B75543F2B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0FB520A-558C-45C2-BAB7-08CDB9D8FC33}">
      <dgm:prSet/>
      <dgm:spPr/>
      <dgm:t>
        <a:bodyPr/>
        <a:lstStyle/>
        <a:p>
          <a:r>
            <a:rPr lang="en-US" dirty="0"/>
            <a:t>Ask the two essential questions</a:t>
          </a:r>
        </a:p>
      </dgm:t>
    </dgm:pt>
    <dgm:pt modelId="{E01C0502-C7DD-4955-9648-D17650FD65AE}" type="parTrans" cxnId="{AA19A12B-DCC9-48E6-A3F5-F86B822E5B08}">
      <dgm:prSet/>
      <dgm:spPr/>
      <dgm:t>
        <a:bodyPr/>
        <a:lstStyle/>
        <a:p>
          <a:endParaRPr lang="en-US"/>
        </a:p>
      </dgm:t>
    </dgm:pt>
    <dgm:pt modelId="{E52A47D5-4867-4753-9BCE-9E5AAC0B1B05}" type="sibTrans" cxnId="{AA19A12B-DCC9-48E6-A3F5-F86B822E5B0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9D54602-4933-4CA0-9719-D9A4799F760A}">
      <dgm:prSet/>
      <dgm:spPr/>
      <dgm:t>
        <a:bodyPr/>
        <a:lstStyle/>
        <a:p>
          <a:r>
            <a:rPr lang="en-US"/>
            <a:t>CLEAN HOUSE!!!</a:t>
          </a:r>
        </a:p>
      </dgm:t>
    </dgm:pt>
    <dgm:pt modelId="{BDEE8D4A-7C5A-41D7-B6FD-4001686B8EA9}" type="parTrans" cxnId="{56350339-4F86-4BF9-8082-6C9567411A4B}">
      <dgm:prSet/>
      <dgm:spPr/>
      <dgm:t>
        <a:bodyPr/>
        <a:lstStyle/>
        <a:p>
          <a:endParaRPr lang="en-US"/>
        </a:p>
      </dgm:t>
    </dgm:pt>
    <dgm:pt modelId="{0FBE296B-375C-4ABB-9C8B-AA7D4F3ABD79}" type="sibTrans" cxnId="{56350339-4F86-4BF9-8082-6C9567411A4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50832CD-800C-45C3-82AB-2C1FB6C6EF56}">
      <dgm:prSet/>
      <dgm:spPr/>
      <dgm:t>
        <a:bodyPr/>
        <a:lstStyle/>
        <a:p>
          <a:r>
            <a:rPr lang="en-US"/>
            <a:t>Refocus/reframe</a:t>
          </a:r>
        </a:p>
      </dgm:t>
    </dgm:pt>
    <dgm:pt modelId="{52AC0B3D-820E-4E98-AA8E-A33B4ABB6432}" type="parTrans" cxnId="{6830E4DD-D7F1-41FA-9995-CEE4C9D3993D}">
      <dgm:prSet/>
      <dgm:spPr/>
      <dgm:t>
        <a:bodyPr/>
        <a:lstStyle/>
        <a:p>
          <a:endParaRPr lang="en-US"/>
        </a:p>
      </dgm:t>
    </dgm:pt>
    <dgm:pt modelId="{428DCAD9-E780-4DE1-8E5D-CF01A26265A0}" type="sibTrans" cxnId="{6830E4DD-D7F1-41FA-9995-CEE4C9D3993D}">
      <dgm:prSet/>
      <dgm:spPr/>
      <dgm:t>
        <a:bodyPr/>
        <a:lstStyle/>
        <a:p>
          <a:endParaRPr lang="en-US"/>
        </a:p>
      </dgm:t>
    </dgm:pt>
    <dgm:pt modelId="{BB4D85FA-E12D-4D6F-9925-27A86076FA7E}">
      <dgm:prSet/>
      <dgm:spPr/>
      <dgm:t>
        <a:bodyPr/>
        <a:lstStyle/>
        <a:p>
          <a:r>
            <a:rPr lang="en-US"/>
            <a:t>Distraction</a:t>
          </a:r>
        </a:p>
      </dgm:t>
    </dgm:pt>
    <dgm:pt modelId="{5858CF90-9F66-44B7-8145-8688B8ECDF10}" type="parTrans" cxnId="{B1A7E911-87A5-4C30-A040-E62CBD391348}">
      <dgm:prSet/>
      <dgm:spPr/>
      <dgm:t>
        <a:bodyPr/>
        <a:lstStyle/>
        <a:p>
          <a:endParaRPr lang="en-US"/>
        </a:p>
      </dgm:t>
    </dgm:pt>
    <dgm:pt modelId="{A2AD83C3-D314-4306-9203-4AB30EC7A1D5}" type="sibTrans" cxnId="{B1A7E911-87A5-4C30-A040-E62CBD391348}">
      <dgm:prSet/>
      <dgm:spPr/>
      <dgm:t>
        <a:bodyPr/>
        <a:lstStyle/>
        <a:p>
          <a:endParaRPr lang="en-US"/>
        </a:p>
      </dgm:t>
    </dgm:pt>
    <dgm:pt modelId="{1F9218C5-5D80-4D50-8CC7-4715077C01D0}">
      <dgm:prSet/>
      <dgm:spPr/>
      <dgm:t>
        <a:bodyPr/>
        <a:lstStyle/>
        <a:p>
          <a:r>
            <a:rPr lang="en-US"/>
            <a:t>Create new mantra - Avoid polyanna statements</a:t>
          </a:r>
        </a:p>
      </dgm:t>
    </dgm:pt>
    <dgm:pt modelId="{1DC004F6-0B0F-40E3-BEB3-72445528B719}" type="parTrans" cxnId="{56C7C1E5-E0D4-4C63-9960-35DBE1B76EC4}">
      <dgm:prSet/>
      <dgm:spPr/>
      <dgm:t>
        <a:bodyPr/>
        <a:lstStyle/>
        <a:p>
          <a:endParaRPr lang="en-US"/>
        </a:p>
      </dgm:t>
    </dgm:pt>
    <dgm:pt modelId="{3D8738CC-08E2-43FE-8CDD-AA643BA3CC1F}" type="sibTrans" cxnId="{56C7C1E5-E0D4-4C63-9960-35DBE1B76EC4}">
      <dgm:prSet/>
      <dgm:spPr/>
      <dgm:t>
        <a:bodyPr/>
        <a:lstStyle/>
        <a:p>
          <a:endParaRPr lang="en-US"/>
        </a:p>
      </dgm:t>
    </dgm:pt>
    <dgm:pt modelId="{F6C62F35-4B91-474B-8D07-85F073BF6202}" type="pres">
      <dgm:prSet presAssocID="{24F5F53A-1B2B-4B17-9BF3-20FE1A825AEB}" presName="Name0" presStyleCnt="0">
        <dgm:presLayoutVars>
          <dgm:animLvl val="lvl"/>
          <dgm:resizeHandles val="exact"/>
        </dgm:presLayoutVars>
      </dgm:prSet>
      <dgm:spPr/>
    </dgm:pt>
    <dgm:pt modelId="{11F10408-8320-9042-9B55-248F8E6D64FC}" type="pres">
      <dgm:prSet presAssocID="{4E7898F7-66E8-45B1-9383-EC53C441BF32}" presName="compositeNode" presStyleCnt="0">
        <dgm:presLayoutVars>
          <dgm:bulletEnabled val="1"/>
        </dgm:presLayoutVars>
      </dgm:prSet>
      <dgm:spPr/>
    </dgm:pt>
    <dgm:pt modelId="{9C6A66B4-61C1-AC4D-94DB-D9F28F99F986}" type="pres">
      <dgm:prSet presAssocID="{4E7898F7-66E8-45B1-9383-EC53C441BF32}" presName="bgRect" presStyleLbl="bgAccFollowNode1" presStyleIdx="0" presStyleCnt="4"/>
      <dgm:spPr/>
    </dgm:pt>
    <dgm:pt modelId="{8D16007D-A1E9-B747-807B-50B196AF72F0}" type="pres">
      <dgm:prSet presAssocID="{DC5A8CD9-D46A-41F1-916E-74C7926C4368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AAB12CE-0321-034E-8B35-C7740E447600}" type="pres">
      <dgm:prSet presAssocID="{4E7898F7-66E8-45B1-9383-EC53C441BF32}" presName="bottomLine" presStyleLbl="alignNode1" presStyleIdx="1" presStyleCnt="8">
        <dgm:presLayoutVars/>
      </dgm:prSet>
      <dgm:spPr/>
    </dgm:pt>
    <dgm:pt modelId="{6524001C-7C88-3D47-8913-010CEF3860B8}" type="pres">
      <dgm:prSet presAssocID="{4E7898F7-66E8-45B1-9383-EC53C441BF32}" presName="nodeText" presStyleLbl="bgAccFollowNode1" presStyleIdx="0" presStyleCnt="4">
        <dgm:presLayoutVars>
          <dgm:bulletEnabled val="1"/>
        </dgm:presLayoutVars>
      </dgm:prSet>
      <dgm:spPr/>
    </dgm:pt>
    <dgm:pt modelId="{77144499-339F-C049-91A0-65D9974A2278}" type="pres">
      <dgm:prSet presAssocID="{DC5A8CD9-D46A-41F1-916E-74C7926C4368}" presName="sibTrans" presStyleCnt="0"/>
      <dgm:spPr/>
    </dgm:pt>
    <dgm:pt modelId="{F1FDED37-88CB-2247-8D03-91B0E2C1E010}" type="pres">
      <dgm:prSet presAssocID="{FC99F957-C88C-452A-BCBE-1D6602DD1442}" presName="compositeNode" presStyleCnt="0">
        <dgm:presLayoutVars>
          <dgm:bulletEnabled val="1"/>
        </dgm:presLayoutVars>
      </dgm:prSet>
      <dgm:spPr/>
    </dgm:pt>
    <dgm:pt modelId="{DCC314BB-8087-A14F-901C-614C78797F52}" type="pres">
      <dgm:prSet presAssocID="{FC99F957-C88C-452A-BCBE-1D6602DD1442}" presName="bgRect" presStyleLbl="bgAccFollowNode1" presStyleIdx="1" presStyleCnt="4"/>
      <dgm:spPr/>
    </dgm:pt>
    <dgm:pt modelId="{A3D0FCB0-E785-4049-9739-5DCA73234630}" type="pres">
      <dgm:prSet presAssocID="{92CA5526-8AE5-4A27-ABBB-701260AAB2A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C1726D6-8388-3743-A375-1DD7BD7BCD2C}" type="pres">
      <dgm:prSet presAssocID="{FC99F957-C88C-452A-BCBE-1D6602DD1442}" presName="bottomLine" presStyleLbl="alignNode1" presStyleIdx="3" presStyleCnt="8">
        <dgm:presLayoutVars/>
      </dgm:prSet>
      <dgm:spPr/>
    </dgm:pt>
    <dgm:pt modelId="{9739525C-6EA3-3746-B6BE-E09099EA6257}" type="pres">
      <dgm:prSet presAssocID="{FC99F957-C88C-452A-BCBE-1D6602DD1442}" presName="nodeText" presStyleLbl="bgAccFollowNode1" presStyleIdx="1" presStyleCnt="4">
        <dgm:presLayoutVars>
          <dgm:bulletEnabled val="1"/>
        </dgm:presLayoutVars>
      </dgm:prSet>
      <dgm:spPr/>
    </dgm:pt>
    <dgm:pt modelId="{DB1BAF25-2F77-DD41-99BF-2ADCBE781BB0}" type="pres">
      <dgm:prSet presAssocID="{92CA5526-8AE5-4A27-ABBB-701260AAB2A4}" presName="sibTrans" presStyleCnt="0"/>
      <dgm:spPr/>
    </dgm:pt>
    <dgm:pt modelId="{DFDF6765-2CEB-854E-AFC7-D047DF7511B2}" type="pres">
      <dgm:prSet presAssocID="{70FB520A-558C-45C2-BAB7-08CDB9D8FC33}" presName="compositeNode" presStyleCnt="0">
        <dgm:presLayoutVars>
          <dgm:bulletEnabled val="1"/>
        </dgm:presLayoutVars>
      </dgm:prSet>
      <dgm:spPr/>
    </dgm:pt>
    <dgm:pt modelId="{24A4436D-48F7-0646-A37E-0F85335854F2}" type="pres">
      <dgm:prSet presAssocID="{70FB520A-558C-45C2-BAB7-08CDB9D8FC33}" presName="bgRect" presStyleLbl="bgAccFollowNode1" presStyleIdx="2" presStyleCnt="4"/>
      <dgm:spPr/>
    </dgm:pt>
    <dgm:pt modelId="{A89ACA7D-0FEF-9848-9D8A-F485E4B97E08}" type="pres">
      <dgm:prSet presAssocID="{E52A47D5-4867-4753-9BCE-9E5AAC0B1B0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80851C5C-7561-E84E-8700-1C6365F5FEB9}" type="pres">
      <dgm:prSet presAssocID="{70FB520A-558C-45C2-BAB7-08CDB9D8FC33}" presName="bottomLine" presStyleLbl="alignNode1" presStyleIdx="5" presStyleCnt="8">
        <dgm:presLayoutVars/>
      </dgm:prSet>
      <dgm:spPr/>
    </dgm:pt>
    <dgm:pt modelId="{152D3A3D-6FCF-E846-BDBD-A71FC41FAD8D}" type="pres">
      <dgm:prSet presAssocID="{70FB520A-558C-45C2-BAB7-08CDB9D8FC33}" presName="nodeText" presStyleLbl="bgAccFollowNode1" presStyleIdx="2" presStyleCnt="4">
        <dgm:presLayoutVars>
          <dgm:bulletEnabled val="1"/>
        </dgm:presLayoutVars>
      </dgm:prSet>
      <dgm:spPr/>
    </dgm:pt>
    <dgm:pt modelId="{1CE2E3A7-B370-CC4F-9165-FE24FB949EE2}" type="pres">
      <dgm:prSet presAssocID="{E52A47D5-4867-4753-9BCE-9E5AAC0B1B05}" presName="sibTrans" presStyleCnt="0"/>
      <dgm:spPr/>
    </dgm:pt>
    <dgm:pt modelId="{A8CC778B-E7B5-2F41-A7F7-E911AB47CAB4}" type="pres">
      <dgm:prSet presAssocID="{29D54602-4933-4CA0-9719-D9A4799F760A}" presName="compositeNode" presStyleCnt="0">
        <dgm:presLayoutVars>
          <dgm:bulletEnabled val="1"/>
        </dgm:presLayoutVars>
      </dgm:prSet>
      <dgm:spPr/>
    </dgm:pt>
    <dgm:pt modelId="{7BDDE554-5BDE-104F-BECD-D881A06C2855}" type="pres">
      <dgm:prSet presAssocID="{29D54602-4933-4CA0-9719-D9A4799F760A}" presName="bgRect" presStyleLbl="bgAccFollowNode1" presStyleIdx="3" presStyleCnt="4"/>
      <dgm:spPr/>
    </dgm:pt>
    <dgm:pt modelId="{9FA57896-C419-AF43-B48F-8F35A4E6A1CF}" type="pres">
      <dgm:prSet presAssocID="{0FBE296B-375C-4ABB-9C8B-AA7D4F3ABD79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06DE18C-636C-A142-814E-25EBE0B21957}" type="pres">
      <dgm:prSet presAssocID="{29D54602-4933-4CA0-9719-D9A4799F760A}" presName="bottomLine" presStyleLbl="alignNode1" presStyleIdx="7" presStyleCnt="8">
        <dgm:presLayoutVars/>
      </dgm:prSet>
      <dgm:spPr/>
    </dgm:pt>
    <dgm:pt modelId="{ED940B44-900A-6040-929E-8EDA0348AA5A}" type="pres">
      <dgm:prSet presAssocID="{29D54602-4933-4CA0-9719-D9A4799F760A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9CD3306-0E67-6B4C-A4FF-4D0ECB26CC4D}" type="presOf" srcId="{E52A47D5-4867-4753-9BCE-9E5AAC0B1B05}" destId="{A89ACA7D-0FEF-9848-9D8A-F485E4B97E08}" srcOrd="0" destOrd="0" presId="urn:microsoft.com/office/officeart/2016/7/layout/BasicLinearProcessNumbered"/>
    <dgm:cxn modelId="{B1A7E911-87A5-4C30-A040-E62CBD391348}" srcId="{29D54602-4933-4CA0-9719-D9A4799F760A}" destId="{BB4D85FA-E12D-4D6F-9925-27A86076FA7E}" srcOrd="1" destOrd="0" parTransId="{5858CF90-9F66-44B7-8145-8688B8ECDF10}" sibTransId="{A2AD83C3-D314-4306-9203-4AB30EC7A1D5}"/>
    <dgm:cxn modelId="{16AEB827-6CDE-4D45-804D-CA441AEF2A39}" type="presOf" srcId="{24F5F53A-1B2B-4B17-9BF3-20FE1A825AEB}" destId="{F6C62F35-4B91-474B-8D07-85F073BF6202}" srcOrd="0" destOrd="0" presId="urn:microsoft.com/office/officeart/2016/7/layout/BasicLinearProcessNumbered"/>
    <dgm:cxn modelId="{AA19A12B-DCC9-48E6-A3F5-F86B822E5B08}" srcId="{24F5F53A-1B2B-4B17-9BF3-20FE1A825AEB}" destId="{70FB520A-558C-45C2-BAB7-08CDB9D8FC33}" srcOrd="2" destOrd="0" parTransId="{E01C0502-C7DD-4955-9648-D17650FD65AE}" sibTransId="{E52A47D5-4867-4753-9BCE-9E5AAC0B1B05}"/>
    <dgm:cxn modelId="{77D4AE2B-F012-1742-92CD-CC0A116A9052}" type="presOf" srcId="{FC99F957-C88C-452A-BCBE-1D6602DD1442}" destId="{9739525C-6EA3-3746-B6BE-E09099EA6257}" srcOrd="1" destOrd="0" presId="urn:microsoft.com/office/officeart/2016/7/layout/BasicLinearProcessNumbered"/>
    <dgm:cxn modelId="{78B75D2E-9514-F74B-A212-DF51ABDADB54}" type="presOf" srcId="{4E7898F7-66E8-45B1-9383-EC53C441BF32}" destId="{6524001C-7C88-3D47-8913-010CEF3860B8}" srcOrd="1" destOrd="0" presId="urn:microsoft.com/office/officeart/2016/7/layout/BasicLinearProcessNumbered"/>
    <dgm:cxn modelId="{F155CB37-E8D6-B047-AF20-48F865CAF285}" type="presOf" srcId="{92CA5526-8AE5-4A27-ABBB-701260AAB2A4}" destId="{A3D0FCB0-E785-4049-9739-5DCA73234630}" srcOrd="0" destOrd="0" presId="urn:microsoft.com/office/officeart/2016/7/layout/BasicLinearProcessNumbered"/>
    <dgm:cxn modelId="{56350339-4F86-4BF9-8082-6C9567411A4B}" srcId="{24F5F53A-1B2B-4B17-9BF3-20FE1A825AEB}" destId="{29D54602-4933-4CA0-9719-D9A4799F760A}" srcOrd="3" destOrd="0" parTransId="{BDEE8D4A-7C5A-41D7-B6FD-4001686B8EA9}" sibTransId="{0FBE296B-375C-4ABB-9C8B-AA7D4F3ABD79}"/>
    <dgm:cxn modelId="{4EE19341-7627-ED4A-A8E3-F2A075E27FE4}" type="presOf" srcId="{A50832CD-800C-45C3-82AB-2C1FB6C6EF56}" destId="{ED940B44-900A-6040-929E-8EDA0348AA5A}" srcOrd="0" destOrd="1" presId="urn:microsoft.com/office/officeart/2016/7/layout/BasicLinearProcessNumbered"/>
    <dgm:cxn modelId="{9EA79C5E-156E-4F40-889B-C151D9AE9347}" type="presOf" srcId="{0FBE296B-375C-4ABB-9C8B-AA7D4F3ABD79}" destId="{9FA57896-C419-AF43-B48F-8F35A4E6A1CF}" srcOrd="0" destOrd="0" presId="urn:microsoft.com/office/officeart/2016/7/layout/BasicLinearProcessNumbered"/>
    <dgm:cxn modelId="{1C7AFE5E-118C-4E42-9306-3483C5A1287A}" type="presOf" srcId="{29D54602-4933-4CA0-9719-D9A4799F760A}" destId="{ED940B44-900A-6040-929E-8EDA0348AA5A}" srcOrd="1" destOrd="0" presId="urn:microsoft.com/office/officeart/2016/7/layout/BasicLinearProcessNumbered"/>
    <dgm:cxn modelId="{BD61D866-3162-AD4C-A11C-248F50EDD750}" type="presOf" srcId="{70FB520A-558C-45C2-BAB7-08CDB9D8FC33}" destId="{152D3A3D-6FCF-E846-BDBD-A71FC41FAD8D}" srcOrd="1" destOrd="0" presId="urn:microsoft.com/office/officeart/2016/7/layout/BasicLinearProcessNumbered"/>
    <dgm:cxn modelId="{CC5C3E68-D4F8-E547-A2EF-3C7ABBE2858E}" type="presOf" srcId="{1F9218C5-5D80-4D50-8CC7-4715077C01D0}" destId="{ED940B44-900A-6040-929E-8EDA0348AA5A}" srcOrd="0" destOrd="3" presId="urn:microsoft.com/office/officeart/2016/7/layout/BasicLinearProcessNumbered"/>
    <dgm:cxn modelId="{3F3F427A-905D-4512-95EC-7F56802DA0AC}" srcId="{24F5F53A-1B2B-4B17-9BF3-20FE1A825AEB}" destId="{4E7898F7-66E8-45B1-9383-EC53C441BF32}" srcOrd="0" destOrd="0" parTransId="{82AF510C-417F-42E7-B058-EE2B3EF87C2C}" sibTransId="{DC5A8CD9-D46A-41F1-916E-74C7926C4368}"/>
    <dgm:cxn modelId="{89FD607F-0F17-5642-AB7E-D8AD9C488E45}" type="presOf" srcId="{29D54602-4933-4CA0-9719-D9A4799F760A}" destId="{7BDDE554-5BDE-104F-BECD-D881A06C2855}" srcOrd="0" destOrd="0" presId="urn:microsoft.com/office/officeart/2016/7/layout/BasicLinearProcessNumbered"/>
    <dgm:cxn modelId="{4A848FB4-0A2B-C247-92A4-F17CEAA5BB92}" type="presOf" srcId="{70FB520A-558C-45C2-BAB7-08CDB9D8FC33}" destId="{24A4436D-48F7-0646-A37E-0F85335854F2}" srcOrd="0" destOrd="0" presId="urn:microsoft.com/office/officeart/2016/7/layout/BasicLinearProcessNumbered"/>
    <dgm:cxn modelId="{84CB84BC-7E9A-3B47-8A85-D2A279466FC4}" type="presOf" srcId="{FC99F957-C88C-452A-BCBE-1D6602DD1442}" destId="{DCC314BB-8087-A14F-901C-614C78797F52}" srcOrd="0" destOrd="0" presId="urn:microsoft.com/office/officeart/2016/7/layout/BasicLinearProcessNumbered"/>
    <dgm:cxn modelId="{10A47BD6-9E7A-C44D-8EEA-65CAB9AB0509}" type="presOf" srcId="{BB4D85FA-E12D-4D6F-9925-27A86076FA7E}" destId="{ED940B44-900A-6040-929E-8EDA0348AA5A}" srcOrd="0" destOrd="2" presId="urn:microsoft.com/office/officeart/2016/7/layout/BasicLinearProcessNumbered"/>
    <dgm:cxn modelId="{8A68BCDB-BBAF-4E79-98B4-57B75543F2BC}" srcId="{24F5F53A-1B2B-4B17-9BF3-20FE1A825AEB}" destId="{FC99F957-C88C-452A-BCBE-1D6602DD1442}" srcOrd="1" destOrd="0" parTransId="{7115188B-7D19-49AE-A328-2DCD0430E04E}" sibTransId="{92CA5526-8AE5-4A27-ABBB-701260AAB2A4}"/>
    <dgm:cxn modelId="{6830E4DD-D7F1-41FA-9995-CEE4C9D3993D}" srcId="{29D54602-4933-4CA0-9719-D9A4799F760A}" destId="{A50832CD-800C-45C3-82AB-2C1FB6C6EF56}" srcOrd="0" destOrd="0" parTransId="{52AC0B3D-820E-4E98-AA8E-A33B4ABB6432}" sibTransId="{428DCAD9-E780-4DE1-8E5D-CF01A26265A0}"/>
    <dgm:cxn modelId="{ACB36EE4-3DF2-A048-B086-17437D70866F}" type="presOf" srcId="{4E7898F7-66E8-45B1-9383-EC53C441BF32}" destId="{9C6A66B4-61C1-AC4D-94DB-D9F28F99F986}" srcOrd="0" destOrd="0" presId="urn:microsoft.com/office/officeart/2016/7/layout/BasicLinearProcessNumbered"/>
    <dgm:cxn modelId="{56C7C1E5-E0D4-4C63-9960-35DBE1B76EC4}" srcId="{29D54602-4933-4CA0-9719-D9A4799F760A}" destId="{1F9218C5-5D80-4D50-8CC7-4715077C01D0}" srcOrd="2" destOrd="0" parTransId="{1DC004F6-0B0F-40E3-BEB3-72445528B719}" sibTransId="{3D8738CC-08E2-43FE-8CDD-AA643BA3CC1F}"/>
    <dgm:cxn modelId="{A23211F4-4282-1D46-8BFA-CB6EA22941AA}" type="presOf" srcId="{DC5A8CD9-D46A-41F1-916E-74C7926C4368}" destId="{8D16007D-A1E9-B747-807B-50B196AF72F0}" srcOrd="0" destOrd="0" presId="urn:microsoft.com/office/officeart/2016/7/layout/BasicLinearProcessNumbered"/>
    <dgm:cxn modelId="{754C24BF-4450-824C-81DB-71591C0D8DC1}" type="presParOf" srcId="{F6C62F35-4B91-474B-8D07-85F073BF6202}" destId="{11F10408-8320-9042-9B55-248F8E6D64FC}" srcOrd="0" destOrd="0" presId="urn:microsoft.com/office/officeart/2016/7/layout/BasicLinearProcessNumbered"/>
    <dgm:cxn modelId="{6BCC8A35-8653-254D-9BF0-9843A1D18DA3}" type="presParOf" srcId="{11F10408-8320-9042-9B55-248F8E6D64FC}" destId="{9C6A66B4-61C1-AC4D-94DB-D9F28F99F986}" srcOrd="0" destOrd="0" presId="urn:microsoft.com/office/officeart/2016/7/layout/BasicLinearProcessNumbered"/>
    <dgm:cxn modelId="{EF4C7AC7-FDE2-9D49-ADE8-CC4642C0FD28}" type="presParOf" srcId="{11F10408-8320-9042-9B55-248F8E6D64FC}" destId="{8D16007D-A1E9-B747-807B-50B196AF72F0}" srcOrd="1" destOrd="0" presId="urn:microsoft.com/office/officeart/2016/7/layout/BasicLinearProcessNumbered"/>
    <dgm:cxn modelId="{21409480-4018-0B40-BD70-8EF7AA54172C}" type="presParOf" srcId="{11F10408-8320-9042-9B55-248F8E6D64FC}" destId="{7AAB12CE-0321-034E-8B35-C7740E447600}" srcOrd="2" destOrd="0" presId="urn:microsoft.com/office/officeart/2016/7/layout/BasicLinearProcessNumbered"/>
    <dgm:cxn modelId="{4CF35C9D-CFD0-B543-B062-AC3A42BC65B7}" type="presParOf" srcId="{11F10408-8320-9042-9B55-248F8E6D64FC}" destId="{6524001C-7C88-3D47-8913-010CEF3860B8}" srcOrd="3" destOrd="0" presId="urn:microsoft.com/office/officeart/2016/7/layout/BasicLinearProcessNumbered"/>
    <dgm:cxn modelId="{6982E9FC-5200-4444-837B-2F180FE91CE1}" type="presParOf" srcId="{F6C62F35-4B91-474B-8D07-85F073BF6202}" destId="{77144499-339F-C049-91A0-65D9974A2278}" srcOrd="1" destOrd="0" presId="urn:microsoft.com/office/officeart/2016/7/layout/BasicLinearProcessNumbered"/>
    <dgm:cxn modelId="{BE625651-3A90-2C45-9C25-B6F2A18E3C79}" type="presParOf" srcId="{F6C62F35-4B91-474B-8D07-85F073BF6202}" destId="{F1FDED37-88CB-2247-8D03-91B0E2C1E010}" srcOrd="2" destOrd="0" presId="urn:microsoft.com/office/officeart/2016/7/layout/BasicLinearProcessNumbered"/>
    <dgm:cxn modelId="{F2DB9D2C-9757-784F-A1E9-E3AC4FF535D6}" type="presParOf" srcId="{F1FDED37-88CB-2247-8D03-91B0E2C1E010}" destId="{DCC314BB-8087-A14F-901C-614C78797F52}" srcOrd="0" destOrd="0" presId="urn:microsoft.com/office/officeart/2016/7/layout/BasicLinearProcessNumbered"/>
    <dgm:cxn modelId="{C4E7303F-16AE-AF4B-B625-0246845DEF48}" type="presParOf" srcId="{F1FDED37-88CB-2247-8D03-91B0E2C1E010}" destId="{A3D0FCB0-E785-4049-9739-5DCA73234630}" srcOrd="1" destOrd="0" presId="urn:microsoft.com/office/officeart/2016/7/layout/BasicLinearProcessNumbered"/>
    <dgm:cxn modelId="{90EC47B7-E37D-4147-B645-57FDA43F9D81}" type="presParOf" srcId="{F1FDED37-88CB-2247-8D03-91B0E2C1E010}" destId="{9C1726D6-8388-3743-A375-1DD7BD7BCD2C}" srcOrd="2" destOrd="0" presId="urn:microsoft.com/office/officeart/2016/7/layout/BasicLinearProcessNumbered"/>
    <dgm:cxn modelId="{AF40835C-09F5-C64A-967F-DA793BC504EA}" type="presParOf" srcId="{F1FDED37-88CB-2247-8D03-91B0E2C1E010}" destId="{9739525C-6EA3-3746-B6BE-E09099EA6257}" srcOrd="3" destOrd="0" presId="urn:microsoft.com/office/officeart/2016/7/layout/BasicLinearProcessNumbered"/>
    <dgm:cxn modelId="{4317EF6C-522D-FC43-8DBF-89EAA086B23E}" type="presParOf" srcId="{F6C62F35-4B91-474B-8D07-85F073BF6202}" destId="{DB1BAF25-2F77-DD41-99BF-2ADCBE781BB0}" srcOrd="3" destOrd="0" presId="urn:microsoft.com/office/officeart/2016/7/layout/BasicLinearProcessNumbered"/>
    <dgm:cxn modelId="{CB2928B8-1FE4-0141-9FB2-B7BD73543A81}" type="presParOf" srcId="{F6C62F35-4B91-474B-8D07-85F073BF6202}" destId="{DFDF6765-2CEB-854E-AFC7-D047DF7511B2}" srcOrd="4" destOrd="0" presId="urn:microsoft.com/office/officeart/2016/7/layout/BasicLinearProcessNumbered"/>
    <dgm:cxn modelId="{2AA3972F-1DEC-954F-9332-89B89E1D3ADC}" type="presParOf" srcId="{DFDF6765-2CEB-854E-AFC7-D047DF7511B2}" destId="{24A4436D-48F7-0646-A37E-0F85335854F2}" srcOrd="0" destOrd="0" presId="urn:microsoft.com/office/officeart/2016/7/layout/BasicLinearProcessNumbered"/>
    <dgm:cxn modelId="{3477C0CD-7A2B-A344-80FD-67598E97FD0E}" type="presParOf" srcId="{DFDF6765-2CEB-854E-AFC7-D047DF7511B2}" destId="{A89ACA7D-0FEF-9848-9D8A-F485E4B97E08}" srcOrd="1" destOrd="0" presId="urn:microsoft.com/office/officeart/2016/7/layout/BasicLinearProcessNumbered"/>
    <dgm:cxn modelId="{AA6F4A76-59CA-EC40-BC6C-3430DBDEC8F5}" type="presParOf" srcId="{DFDF6765-2CEB-854E-AFC7-D047DF7511B2}" destId="{80851C5C-7561-E84E-8700-1C6365F5FEB9}" srcOrd="2" destOrd="0" presId="urn:microsoft.com/office/officeart/2016/7/layout/BasicLinearProcessNumbered"/>
    <dgm:cxn modelId="{7E7F2BE2-CB39-8D43-833B-2425F5E24676}" type="presParOf" srcId="{DFDF6765-2CEB-854E-AFC7-D047DF7511B2}" destId="{152D3A3D-6FCF-E846-BDBD-A71FC41FAD8D}" srcOrd="3" destOrd="0" presId="urn:microsoft.com/office/officeart/2016/7/layout/BasicLinearProcessNumbered"/>
    <dgm:cxn modelId="{2501849A-CCFF-504D-ADB4-EBB8240350D9}" type="presParOf" srcId="{F6C62F35-4B91-474B-8D07-85F073BF6202}" destId="{1CE2E3A7-B370-CC4F-9165-FE24FB949EE2}" srcOrd="5" destOrd="0" presId="urn:microsoft.com/office/officeart/2016/7/layout/BasicLinearProcessNumbered"/>
    <dgm:cxn modelId="{4E62ABCD-0499-9845-80BD-6C7FAE179519}" type="presParOf" srcId="{F6C62F35-4B91-474B-8D07-85F073BF6202}" destId="{A8CC778B-E7B5-2F41-A7F7-E911AB47CAB4}" srcOrd="6" destOrd="0" presId="urn:microsoft.com/office/officeart/2016/7/layout/BasicLinearProcessNumbered"/>
    <dgm:cxn modelId="{5A7A1E26-1087-BF4C-B193-FC2324F9A1FD}" type="presParOf" srcId="{A8CC778B-E7B5-2F41-A7F7-E911AB47CAB4}" destId="{7BDDE554-5BDE-104F-BECD-D881A06C2855}" srcOrd="0" destOrd="0" presId="urn:microsoft.com/office/officeart/2016/7/layout/BasicLinearProcessNumbered"/>
    <dgm:cxn modelId="{1EA01CC0-DE0F-5641-ABCE-81E57B5BDE48}" type="presParOf" srcId="{A8CC778B-E7B5-2F41-A7F7-E911AB47CAB4}" destId="{9FA57896-C419-AF43-B48F-8F35A4E6A1CF}" srcOrd="1" destOrd="0" presId="urn:microsoft.com/office/officeart/2016/7/layout/BasicLinearProcessNumbered"/>
    <dgm:cxn modelId="{E2805678-C434-614B-937E-F7B870DD70C8}" type="presParOf" srcId="{A8CC778B-E7B5-2F41-A7F7-E911AB47CAB4}" destId="{506DE18C-636C-A142-814E-25EBE0B21957}" srcOrd="2" destOrd="0" presId="urn:microsoft.com/office/officeart/2016/7/layout/BasicLinearProcessNumbered"/>
    <dgm:cxn modelId="{0D604321-0A88-704B-A721-8966F66FD457}" type="presParOf" srcId="{A8CC778B-E7B5-2F41-A7F7-E911AB47CAB4}" destId="{ED940B44-900A-6040-929E-8EDA0348AA5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695C9D-5ED3-445A-8D85-FF78D0696A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EE50E5-8CC2-4477-83EF-35570BB8CA2D}">
      <dgm:prSet/>
      <dgm:spPr/>
      <dgm:t>
        <a:bodyPr/>
        <a:lstStyle/>
        <a:p>
          <a:r>
            <a:rPr lang="en-US"/>
            <a:t>You are what you eat (caffeine, alcohol, sugar)</a:t>
          </a:r>
        </a:p>
      </dgm:t>
    </dgm:pt>
    <dgm:pt modelId="{15A6DBDA-C9B4-4727-8D0F-1291818C3DF5}" type="parTrans" cxnId="{345915B2-6CD7-4AD2-9DAC-786BD1565B0F}">
      <dgm:prSet/>
      <dgm:spPr/>
      <dgm:t>
        <a:bodyPr/>
        <a:lstStyle/>
        <a:p>
          <a:endParaRPr lang="en-US"/>
        </a:p>
      </dgm:t>
    </dgm:pt>
    <dgm:pt modelId="{7F8425AC-02F6-4C74-87EE-C0806FFB75C8}" type="sibTrans" cxnId="{345915B2-6CD7-4AD2-9DAC-786BD1565B0F}">
      <dgm:prSet/>
      <dgm:spPr/>
      <dgm:t>
        <a:bodyPr/>
        <a:lstStyle/>
        <a:p>
          <a:endParaRPr lang="en-US"/>
        </a:p>
      </dgm:t>
    </dgm:pt>
    <dgm:pt modelId="{FAE43CF7-2010-42EE-B217-2EA064FC1F28}">
      <dgm:prSet/>
      <dgm:spPr/>
      <dgm:t>
        <a:bodyPr/>
        <a:lstStyle/>
        <a:p>
          <a:r>
            <a:rPr lang="en-US"/>
            <a:t>Sleep deprivation – moodiness, irritability, vulnerable to insult/hurt</a:t>
          </a:r>
        </a:p>
      </dgm:t>
    </dgm:pt>
    <dgm:pt modelId="{D3D90959-35E6-4AA9-BA0E-AFC70CA636A1}" type="parTrans" cxnId="{05CBC8BA-E271-4756-9058-CB5A2F493557}">
      <dgm:prSet/>
      <dgm:spPr/>
      <dgm:t>
        <a:bodyPr/>
        <a:lstStyle/>
        <a:p>
          <a:endParaRPr lang="en-US"/>
        </a:p>
      </dgm:t>
    </dgm:pt>
    <dgm:pt modelId="{8773AC2E-4134-4211-B195-A0BE7B1F4957}" type="sibTrans" cxnId="{05CBC8BA-E271-4756-9058-CB5A2F493557}">
      <dgm:prSet/>
      <dgm:spPr/>
      <dgm:t>
        <a:bodyPr/>
        <a:lstStyle/>
        <a:p>
          <a:endParaRPr lang="en-US"/>
        </a:p>
      </dgm:t>
    </dgm:pt>
    <dgm:pt modelId="{3A3B9DF9-9D97-4877-BAA8-69C7BFA6F98B}">
      <dgm:prSet/>
      <dgm:spPr/>
      <dgm:t>
        <a:bodyPr/>
        <a:lstStyle/>
        <a:p>
          <a:r>
            <a:rPr lang="en-US"/>
            <a:t>Exercise – body’s natural stress buster and mood medicine </a:t>
          </a:r>
        </a:p>
      </dgm:t>
    </dgm:pt>
    <dgm:pt modelId="{F9236D65-CCE1-4181-90AB-14B9EE0A57BE}" type="parTrans" cxnId="{901B13CF-42EB-4B54-9E77-29B80E6957DC}">
      <dgm:prSet/>
      <dgm:spPr/>
      <dgm:t>
        <a:bodyPr/>
        <a:lstStyle/>
        <a:p>
          <a:endParaRPr lang="en-US"/>
        </a:p>
      </dgm:t>
    </dgm:pt>
    <dgm:pt modelId="{D6073DF3-B041-4FD1-A985-3E2B190627E1}" type="sibTrans" cxnId="{901B13CF-42EB-4B54-9E77-29B80E6957DC}">
      <dgm:prSet/>
      <dgm:spPr/>
      <dgm:t>
        <a:bodyPr/>
        <a:lstStyle/>
        <a:p>
          <a:endParaRPr lang="en-US"/>
        </a:p>
      </dgm:t>
    </dgm:pt>
    <dgm:pt modelId="{59C0F503-BDF9-4B29-BAA6-9BDF2BB1B5A8}" type="pres">
      <dgm:prSet presAssocID="{25695C9D-5ED3-445A-8D85-FF78D0696ABC}" presName="root" presStyleCnt="0">
        <dgm:presLayoutVars>
          <dgm:dir/>
          <dgm:resizeHandles val="exact"/>
        </dgm:presLayoutVars>
      </dgm:prSet>
      <dgm:spPr/>
    </dgm:pt>
    <dgm:pt modelId="{7248F67B-F144-4532-AB86-FF600139A6CD}" type="pres">
      <dgm:prSet presAssocID="{64EE50E5-8CC2-4477-83EF-35570BB8CA2D}" presName="compNode" presStyleCnt="0"/>
      <dgm:spPr/>
    </dgm:pt>
    <dgm:pt modelId="{8E3AC515-F05E-46AB-A741-552196412EE9}" type="pres">
      <dgm:prSet presAssocID="{64EE50E5-8CC2-4477-83EF-35570BB8CA2D}" presName="bgRect" presStyleLbl="bgShp" presStyleIdx="0" presStyleCnt="3"/>
      <dgm:spPr/>
    </dgm:pt>
    <dgm:pt modelId="{B673EAB0-C5BB-42DD-B50F-C0BB312B9F17}" type="pres">
      <dgm:prSet presAssocID="{64EE50E5-8CC2-4477-83EF-35570BB8CA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5709A064-CB43-4EB3-95AD-78D2FC67412A}" type="pres">
      <dgm:prSet presAssocID="{64EE50E5-8CC2-4477-83EF-35570BB8CA2D}" presName="spaceRect" presStyleCnt="0"/>
      <dgm:spPr/>
    </dgm:pt>
    <dgm:pt modelId="{25645942-FF20-47CE-848D-69295B4066B1}" type="pres">
      <dgm:prSet presAssocID="{64EE50E5-8CC2-4477-83EF-35570BB8CA2D}" presName="parTx" presStyleLbl="revTx" presStyleIdx="0" presStyleCnt="3">
        <dgm:presLayoutVars>
          <dgm:chMax val="0"/>
          <dgm:chPref val="0"/>
        </dgm:presLayoutVars>
      </dgm:prSet>
      <dgm:spPr/>
    </dgm:pt>
    <dgm:pt modelId="{A4158833-3992-41B4-8396-04C297C9CFF2}" type="pres">
      <dgm:prSet presAssocID="{7F8425AC-02F6-4C74-87EE-C0806FFB75C8}" presName="sibTrans" presStyleCnt="0"/>
      <dgm:spPr/>
    </dgm:pt>
    <dgm:pt modelId="{F5CA3ED5-14E2-4358-B498-3981228C9040}" type="pres">
      <dgm:prSet presAssocID="{FAE43CF7-2010-42EE-B217-2EA064FC1F28}" presName="compNode" presStyleCnt="0"/>
      <dgm:spPr/>
    </dgm:pt>
    <dgm:pt modelId="{8EAA32FC-E432-4EEB-9C5E-85F524F4D86F}" type="pres">
      <dgm:prSet presAssocID="{FAE43CF7-2010-42EE-B217-2EA064FC1F28}" presName="bgRect" presStyleLbl="bgShp" presStyleIdx="1" presStyleCnt="3"/>
      <dgm:spPr/>
    </dgm:pt>
    <dgm:pt modelId="{D1B11F74-2265-4A55-84B9-ADE70DDDFCDF}" type="pres">
      <dgm:prSet presAssocID="{FAE43CF7-2010-42EE-B217-2EA064FC1F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BD647E9B-15BE-4744-B6AE-BC2C115F2E2C}" type="pres">
      <dgm:prSet presAssocID="{FAE43CF7-2010-42EE-B217-2EA064FC1F28}" presName="spaceRect" presStyleCnt="0"/>
      <dgm:spPr/>
    </dgm:pt>
    <dgm:pt modelId="{C2396FC7-FA73-426D-9AE8-2AD4DF9DC984}" type="pres">
      <dgm:prSet presAssocID="{FAE43CF7-2010-42EE-B217-2EA064FC1F28}" presName="parTx" presStyleLbl="revTx" presStyleIdx="1" presStyleCnt="3">
        <dgm:presLayoutVars>
          <dgm:chMax val="0"/>
          <dgm:chPref val="0"/>
        </dgm:presLayoutVars>
      </dgm:prSet>
      <dgm:spPr/>
    </dgm:pt>
    <dgm:pt modelId="{5D9E71AC-17E8-40E1-BC80-2060DCC3A43E}" type="pres">
      <dgm:prSet presAssocID="{8773AC2E-4134-4211-B195-A0BE7B1F4957}" presName="sibTrans" presStyleCnt="0"/>
      <dgm:spPr/>
    </dgm:pt>
    <dgm:pt modelId="{ABCBD373-476C-43CF-8ABF-2D9148CA54EC}" type="pres">
      <dgm:prSet presAssocID="{3A3B9DF9-9D97-4877-BAA8-69C7BFA6F98B}" presName="compNode" presStyleCnt="0"/>
      <dgm:spPr/>
    </dgm:pt>
    <dgm:pt modelId="{4F999A91-68C8-468E-A9E7-EE6B4E3E6C1F}" type="pres">
      <dgm:prSet presAssocID="{3A3B9DF9-9D97-4877-BAA8-69C7BFA6F98B}" presName="bgRect" presStyleLbl="bgShp" presStyleIdx="2" presStyleCnt="3"/>
      <dgm:spPr/>
    </dgm:pt>
    <dgm:pt modelId="{F0938237-8467-4B9B-B46E-3C0421E88D19}" type="pres">
      <dgm:prSet presAssocID="{3A3B9DF9-9D97-4877-BAA8-69C7BFA6F9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41F05FF-058A-4581-BB86-E8773E6DCEE8}" type="pres">
      <dgm:prSet presAssocID="{3A3B9DF9-9D97-4877-BAA8-69C7BFA6F98B}" presName="spaceRect" presStyleCnt="0"/>
      <dgm:spPr/>
    </dgm:pt>
    <dgm:pt modelId="{4805E02E-85A1-47C3-9F60-CF33BA19069E}" type="pres">
      <dgm:prSet presAssocID="{3A3B9DF9-9D97-4877-BAA8-69C7BFA6F98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53BD26-63DA-488D-9741-55C1BB5DF8E2}" type="presOf" srcId="{25695C9D-5ED3-445A-8D85-FF78D0696ABC}" destId="{59C0F503-BDF9-4B29-BAA6-9BDF2BB1B5A8}" srcOrd="0" destOrd="0" presId="urn:microsoft.com/office/officeart/2018/2/layout/IconVerticalSolidList"/>
    <dgm:cxn modelId="{0C03342B-135E-4572-B875-99D823123DAA}" type="presOf" srcId="{3A3B9DF9-9D97-4877-BAA8-69C7BFA6F98B}" destId="{4805E02E-85A1-47C3-9F60-CF33BA19069E}" srcOrd="0" destOrd="0" presId="urn:microsoft.com/office/officeart/2018/2/layout/IconVerticalSolidList"/>
    <dgm:cxn modelId="{8C2B4775-11D9-4155-AE98-48660FD1C7F0}" type="presOf" srcId="{FAE43CF7-2010-42EE-B217-2EA064FC1F28}" destId="{C2396FC7-FA73-426D-9AE8-2AD4DF9DC984}" srcOrd="0" destOrd="0" presId="urn:microsoft.com/office/officeart/2018/2/layout/IconVerticalSolidList"/>
    <dgm:cxn modelId="{345915B2-6CD7-4AD2-9DAC-786BD1565B0F}" srcId="{25695C9D-5ED3-445A-8D85-FF78D0696ABC}" destId="{64EE50E5-8CC2-4477-83EF-35570BB8CA2D}" srcOrd="0" destOrd="0" parTransId="{15A6DBDA-C9B4-4727-8D0F-1291818C3DF5}" sibTransId="{7F8425AC-02F6-4C74-87EE-C0806FFB75C8}"/>
    <dgm:cxn modelId="{05CBC8BA-E271-4756-9058-CB5A2F493557}" srcId="{25695C9D-5ED3-445A-8D85-FF78D0696ABC}" destId="{FAE43CF7-2010-42EE-B217-2EA064FC1F28}" srcOrd="1" destOrd="0" parTransId="{D3D90959-35E6-4AA9-BA0E-AFC70CA636A1}" sibTransId="{8773AC2E-4134-4211-B195-A0BE7B1F4957}"/>
    <dgm:cxn modelId="{DE3C0DBE-F6A2-435F-B15B-7D4F00FEC30C}" type="presOf" srcId="{64EE50E5-8CC2-4477-83EF-35570BB8CA2D}" destId="{25645942-FF20-47CE-848D-69295B4066B1}" srcOrd="0" destOrd="0" presId="urn:microsoft.com/office/officeart/2018/2/layout/IconVerticalSolidList"/>
    <dgm:cxn modelId="{901B13CF-42EB-4B54-9E77-29B80E6957DC}" srcId="{25695C9D-5ED3-445A-8D85-FF78D0696ABC}" destId="{3A3B9DF9-9D97-4877-BAA8-69C7BFA6F98B}" srcOrd="2" destOrd="0" parTransId="{F9236D65-CCE1-4181-90AB-14B9EE0A57BE}" sibTransId="{D6073DF3-B041-4FD1-A985-3E2B190627E1}"/>
    <dgm:cxn modelId="{9309490F-9AE8-46BC-B0D7-AF34D8129F7C}" type="presParOf" srcId="{59C0F503-BDF9-4B29-BAA6-9BDF2BB1B5A8}" destId="{7248F67B-F144-4532-AB86-FF600139A6CD}" srcOrd="0" destOrd="0" presId="urn:microsoft.com/office/officeart/2018/2/layout/IconVerticalSolidList"/>
    <dgm:cxn modelId="{ACD03385-3AAE-424E-B028-03EC38D916ED}" type="presParOf" srcId="{7248F67B-F144-4532-AB86-FF600139A6CD}" destId="{8E3AC515-F05E-46AB-A741-552196412EE9}" srcOrd="0" destOrd="0" presId="urn:microsoft.com/office/officeart/2018/2/layout/IconVerticalSolidList"/>
    <dgm:cxn modelId="{7C1382E4-3C7D-41FE-ADD6-44826FC5E52B}" type="presParOf" srcId="{7248F67B-F144-4532-AB86-FF600139A6CD}" destId="{B673EAB0-C5BB-42DD-B50F-C0BB312B9F17}" srcOrd="1" destOrd="0" presId="urn:microsoft.com/office/officeart/2018/2/layout/IconVerticalSolidList"/>
    <dgm:cxn modelId="{D73AA96D-8D7A-40C4-9484-76E6D1BF504D}" type="presParOf" srcId="{7248F67B-F144-4532-AB86-FF600139A6CD}" destId="{5709A064-CB43-4EB3-95AD-78D2FC67412A}" srcOrd="2" destOrd="0" presId="urn:microsoft.com/office/officeart/2018/2/layout/IconVerticalSolidList"/>
    <dgm:cxn modelId="{A9889954-ED7F-483C-9463-C93802EE2730}" type="presParOf" srcId="{7248F67B-F144-4532-AB86-FF600139A6CD}" destId="{25645942-FF20-47CE-848D-69295B4066B1}" srcOrd="3" destOrd="0" presId="urn:microsoft.com/office/officeart/2018/2/layout/IconVerticalSolidList"/>
    <dgm:cxn modelId="{3049A336-AF04-45AC-AC51-CCC64B3B0A51}" type="presParOf" srcId="{59C0F503-BDF9-4B29-BAA6-9BDF2BB1B5A8}" destId="{A4158833-3992-41B4-8396-04C297C9CFF2}" srcOrd="1" destOrd="0" presId="urn:microsoft.com/office/officeart/2018/2/layout/IconVerticalSolidList"/>
    <dgm:cxn modelId="{7B26636D-7AF8-4F27-B243-C3051F9C5F4E}" type="presParOf" srcId="{59C0F503-BDF9-4B29-BAA6-9BDF2BB1B5A8}" destId="{F5CA3ED5-14E2-4358-B498-3981228C9040}" srcOrd="2" destOrd="0" presId="urn:microsoft.com/office/officeart/2018/2/layout/IconVerticalSolidList"/>
    <dgm:cxn modelId="{7A536F52-CFA4-4958-ADA7-9A56EB026FFC}" type="presParOf" srcId="{F5CA3ED5-14E2-4358-B498-3981228C9040}" destId="{8EAA32FC-E432-4EEB-9C5E-85F524F4D86F}" srcOrd="0" destOrd="0" presId="urn:microsoft.com/office/officeart/2018/2/layout/IconVerticalSolidList"/>
    <dgm:cxn modelId="{51F8D2FC-FA9D-425F-B3EE-9F2B5FDD3124}" type="presParOf" srcId="{F5CA3ED5-14E2-4358-B498-3981228C9040}" destId="{D1B11F74-2265-4A55-84B9-ADE70DDDFCDF}" srcOrd="1" destOrd="0" presId="urn:microsoft.com/office/officeart/2018/2/layout/IconVerticalSolidList"/>
    <dgm:cxn modelId="{E13F8863-50F7-4968-9315-FA310CE7C502}" type="presParOf" srcId="{F5CA3ED5-14E2-4358-B498-3981228C9040}" destId="{BD647E9B-15BE-4744-B6AE-BC2C115F2E2C}" srcOrd="2" destOrd="0" presId="urn:microsoft.com/office/officeart/2018/2/layout/IconVerticalSolidList"/>
    <dgm:cxn modelId="{A9BF9A82-792A-43FB-A37C-CF9C6C96C74B}" type="presParOf" srcId="{F5CA3ED5-14E2-4358-B498-3981228C9040}" destId="{C2396FC7-FA73-426D-9AE8-2AD4DF9DC984}" srcOrd="3" destOrd="0" presId="urn:microsoft.com/office/officeart/2018/2/layout/IconVerticalSolidList"/>
    <dgm:cxn modelId="{13F9473D-ECB6-4ED6-AEFA-E7FE42F52A0E}" type="presParOf" srcId="{59C0F503-BDF9-4B29-BAA6-9BDF2BB1B5A8}" destId="{5D9E71AC-17E8-40E1-BC80-2060DCC3A43E}" srcOrd="3" destOrd="0" presId="urn:microsoft.com/office/officeart/2018/2/layout/IconVerticalSolidList"/>
    <dgm:cxn modelId="{25332B6C-A937-46E3-9CE5-51E189FF596E}" type="presParOf" srcId="{59C0F503-BDF9-4B29-BAA6-9BDF2BB1B5A8}" destId="{ABCBD373-476C-43CF-8ABF-2D9148CA54EC}" srcOrd="4" destOrd="0" presId="urn:microsoft.com/office/officeart/2018/2/layout/IconVerticalSolidList"/>
    <dgm:cxn modelId="{11428B98-24FF-4C0C-8079-58D57590A118}" type="presParOf" srcId="{ABCBD373-476C-43CF-8ABF-2D9148CA54EC}" destId="{4F999A91-68C8-468E-A9E7-EE6B4E3E6C1F}" srcOrd="0" destOrd="0" presId="urn:microsoft.com/office/officeart/2018/2/layout/IconVerticalSolidList"/>
    <dgm:cxn modelId="{C6F085BE-4066-46B3-ACD4-5835905360F6}" type="presParOf" srcId="{ABCBD373-476C-43CF-8ABF-2D9148CA54EC}" destId="{F0938237-8467-4B9B-B46E-3C0421E88D19}" srcOrd="1" destOrd="0" presId="urn:microsoft.com/office/officeart/2018/2/layout/IconVerticalSolidList"/>
    <dgm:cxn modelId="{1423E258-44DF-44D9-B1DB-22DD6F8BBBB4}" type="presParOf" srcId="{ABCBD373-476C-43CF-8ABF-2D9148CA54EC}" destId="{941F05FF-058A-4581-BB86-E8773E6DCEE8}" srcOrd="2" destOrd="0" presId="urn:microsoft.com/office/officeart/2018/2/layout/IconVerticalSolidList"/>
    <dgm:cxn modelId="{51666FB3-7D4F-43F7-8F50-2012DE337CE2}" type="presParOf" srcId="{ABCBD373-476C-43CF-8ABF-2D9148CA54EC}" destId="{4805E02E-85A1-47C3-9F60-CF33BA1906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C605DC-E7CB-4435-B53B-2712E3D6E0D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8C95C7-22C1-460C-BC96-C2242BA90C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Gratitude</a:t>
          </a:r>
        </a:p>
      </dgm:t>
    </dgm:pt>
    <dgm:pt modelId="{6B0D29F8-1FB4-4B83-8EAC-4E2FC0D397F3}" type="parTrans" cxnId="{3E89FB92-1E67-4635-9B75-627AB966AD83}">
      <dgm:prSet/>
      <dgm:spPr/>
      <dgm:t>
        <a:bodyPr/>
        <a:lstStyle/>
        <a:p>
          <a:endParaRPr lang="en-US"/>
        </a:p>
      </dgm:t>
    </dgm:pt>
    <dgm:pt modelId="{26DDD2D4-FDF7-4BFF-9981-C3FA349A63EC}" type="sibTrans" cxnId="{3E89FB92-1E67-4635-9B75-627AB966AD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D08480-3D33-4AA6-9721-FA1C5B14E1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Giving</a:t>
          </a:r>
        </a:p>
      </dgm:t>
    </dgm:pt>
    <dgm:pt modelId="{303E66FB-A4D1-4D88-8F5F-411989678465}" type="parTrans" cxnId="{7824ED56-EEB9-43BB-8B2A-7974C05810AB}">
      <dgm:prSet/>
      <dgm:spPr/>
      <dgm:t>
        <a:bodyPr/>
        <a:lstStyle/>
        <a:p>
          <a:endParaRPr lang="en-US"/>
        </a:p>
      </dgm:t>
    </dgm:pt>
    <dgm:pt modelId="{A7BF8552-1DB4-4AF1-A362-CA5A9E1523F8}" type="sibTrans" cxnId="{7824ED56-EEB9-43BB-8B2A-7974C05810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9D54E9-2932-40BC-812F-36F7A8A3FE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Mindfulness</a:t>
          </a:r>
        </a:p>
      </dgm:t>
    </dgm:pt>
    <dgm:pt modelId="{F4BCC998-B0D4-4D78-A2E1-90ABEED4C5C7}" type="parTrans" cxnId="{E6683B18-0424-4719-A680-E424D72E6E51}">
      <dgm:prSet/>
      <dgm:spPr/>
      <dgm:t>
        <a:bodyPr/>
        <a:lstStyle/>
        <a:p>
          <a:endParaRPr lang="en-US"/>
        </a:p>
      </dgm:t>
    </dgm:pt>
    <dgm:pt modelId="{34B4EAFE-FB73-4F40-B0A2-34C034212743}" type="sibTrans" cxnId="{E6683B18-0424-4719-A680-E424D72E6E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39BB8E-4154-45A2-85B2-62D9341910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connection – real not virtual</a:t>
          </a:r>
        </a:p>
      </dgm:t>
    </dgm:pt>
    <dgm:pt modelId="{EE59A69A-503B-4599-8B29-80DCEC2D6854}" type="parTrans" cxnId="{D4BB6B56-5F1A-40B2-B4D0-4204457C290B}">
      <dgm:prSet/>
      <dgm:spPr/>
      <dgm:t>
        <a:bodyPr/>
        <a:lstStyle/>
        <a:p>
          <a:endParaRPr lang="en-US"/>
        </a:p>
      </dgm:t>
    </dgm:pt>
    <dgm:pt modelId="{53F43230-DC39-499D-B1F8-E14052279F64}" type="sibTrans" cxnId="{D4BB6B56-5F1A-40B2-B4D0-4204457C290B}">
      <dgm:prSet/>
      <dgm:spPr/>
      <dgm:t>
        <a:bodyPr/>
        <a:lstStyle/>
        <a:p>
          <a:endParaRPr lang="en-US"/>
        </a:p>
      </dgm:t>
    </dgm:pt>
    <dgm:pt modelId="{18ADC8A3-C6C7-425A-9157-9DF37C73BFB2}" type="pres">
      <dgm:prSet presAssocID="{56C605DC-E7CB-4435-B53B-2712E3D6E0D4}" presName="root" presStyleCnt="0">
        <dgm:presLayoutVars>
          <dgm:dir/>
          <dgm:resizeHandles val="exact"/>
        </dgm:presLayoutVars>
      </dgm:prSet>
      <dgm:spPr/>
    </dgm:pt>
    <dgm:pt modelId="{BFB5A2FA-CA8B-453D-9EDD-CCB531D2045A}" type="pres">
      <dgm:prSet presAssocID="{56C605DC-E7CB-4435-B53B-2712E3D6E0D4}" presName="container" presStyleCnt="0">
        <dgm:presLayoutVars>
          <dgm:dir/>
          <dgm:resizeHandles val="exact"/>
        </dgm:presLayoutVars>
      </dgm:prSet>
      <dgm:spPr/>
    </dgm:pt>
    <dgm:pt modelId="{6FA9416E-59F1-4E07-93D6-EDE644E1FCA0}" type="pres">
      <dgm:prSet presAssocID="{2A8C95C7-22C1-460C-BC96-C2242BA90CED}" presName="compNode" presStyleCnt="0"/>
      <dgm:spPr/>
    </dgm:pt>
    <dgm:pt modelId="{910210A0-35A0-48F5-A762-5C2929683722}" type="pres">
      <dgm:prSet presAssocID="{2A8C95C7-22C1-460C-BC96-C2242BA90CED}" presName="iconBgRect" presStyleLbl="bgShp" presStyleIdx="0" presStyleCnt="4"/>
      <dgm:spPr/>
    </dgm:pt>
    <dgm:pt modelId="{350704EF-7700-4C8A-8F18-FB48C0CE00A8}" type="pres">
      <dgm:prSet presAssocID="{2A8C95C7-22C1-460C-BC96-C2242BA90C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EC36DA3E-C8DD-49B2-B540-2F5C63449E9F}" type="pres">
      <dgm:prSet presAssocID="{2A8C95C7-22C1-460C-BC96-C2242BA90CED}" presName="spaceRect" presStyleCnt="0"/>
      <dgm:spPr/>
    </dgm:pt>
    <dgm:pt modelId="{680C162E-7870-40D1-8343-141901522364}" type="pres">
      <dgm:prSet presAssocID="{2A8C95C7-22C1-460C-BC96-C2242BA90CED}" presName="textRect" presStyleLbl="revTx" presStyleIdx="0" presStyleCnt="4">
        <dgm:presLayoutVars>
          <dgm:chMax val="1"/>
          <dgm:chPref val="1"/>
        </dgm:presLayoutVars>
      </dgm:prSet>
      <dgm:spPr/>
    </dgm:pt>
    <dgm:pt modelId="{1F785C1E-3DAF-4E91-B42C-41ECDBBD7495}" type="pres">
      <dgm:prSet presAssocID="{26DDD2D4-FDF7-4BFF-9981-C3FA349A63EC}" presName="sibTrans" presStyleLbl="sibTrans2D1" presStyleIdx="0" presStyleCnt="0"/>
      <dgm:spPr/>
    </dgm:pt>
    <dgm:pt modelId="{1BABF3EE-E6A1-447C-A07A-1C4892AF5813}" type="pres">
      <dgm:prSet presAssocID="{1FD08480-3D33-4AA6-9721-FA1C5B14E123}" presName="compNode" presStyleCnt="0"/>
      <dgm:spPr/>
    </dgm:pt>
    <dgm:pt modelId="{3BCE4C53-F36C-4C2A-B702-98358BDD9A3C}" type="pres">
      <dgm:prSet presAssocID="{1FD08480-3D33-4AA6-9721-FA1C5B14E123}" presName="iconBgRect" presStyleLbl="bgShp" presStyleIdx="1" presStyleCnt="4"/>
      <dgm:spPr/>
    </dgm:pt>
    <dgm:pt modelId="{89CEA4E9-97AC-4F14-A55F-D4F07D50CB88}" type="pres">
      <dgm:prSet presAssocID="{1FD08480-3D33-4AA6-9721-FA1C5B14E1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83710E28-7BA9-445B-9D38-519901CF55ED}" type="pres">
      <dgm:prSet presAssocID="{1FD08480-3D33-4AA6-9721-FA1C5B14E123}" presName="spaceRect" presStyleCnt="0"/>
      <dgm:spPr/>
    </dgm:pt>
    <dgm:pt modelId="{E5A91BEC-2CB8-4EBF-AB53-653112A1E51C}" type="pres">
      <dgm:prSet presAssocID="{1FD08480-3D33-4AA6-9721-FA1C5B14E123}" presName="textRect" presStyleLbl="revTx" presStyleIdx="1" presStyleCnt="4">
        <dgm:presLayoutVars>
          <dgm:chMax val="1"/>
          <dgm:chPref val="1"/>
        </dgm:presLayoutVars>
      </dgm:prSet>
      <dgm:spPr/>
    </dgm:pt>
    <dgm:pt modelId="{046E7ACB-DE92-4AEB-A40A-3EF508E5FB0E}" type="pres">
      <dgm:prSet presAssocID="{A7BF8552-1DB4-4AF1-A362-CA5A9E1523F8}" presName="sibTrans" presStyleLbl="sibTrans2D1" presStyleIdx="0" presStyleCnt="0"/>
      <dgm:spPr/>
    </dgm:pt>
    <dgm:pt modelId="{2CB1BA19-C01E-4046-B1EB-5E8A9131E299}" type="pres">
      <dgm:prSet presAssocID="{5A9D54E9-2932-40BC-812F-36F7A8A3FE9D}" presName="compNode" presStyleCnt="0"/>
      <dgm:spPr/>
    </dgm:pt>
    <dgm:pt modelId="{9E7CFBD8-D3DB-44CC-856A-6A5A40D0D892}" type="pres">
      <dgm:prSet presAssocID="{5A9D54E9-2932-40BC-812F-36F7A8A3FE9D}" presName="iconBgRect" presStyleLbl="bgShp" presStyleIdx="2" presStyleCnt="4"/>
      <dgm:spPr/>
    </dgm:pt>
    <dgm:pt modelId="{5069E444-AB22-4053-BB7D-59AC65C33A58}" type="pres">
      <dgm:prSet presAssocID="{5A9D54E9-2932-40BC-812F-36F7A8A3FE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91B9E02-C2D6-46FC-AAEE-0AB3D2EC3481}" type="pres">
      <dgm:prSet presAssocID="{5A9D54E9-2932-40BC-812F-36F7A8A3FE9D}" presName="spaceRect" presStyleCnt="0"/>
      <dgm:spPr/>
    </dgm:pt>
    <dgm:pt modelId="{06244878-57ED-4CFB-8CE1-216C2A75FFF8}" type="pres">
      <dgm:prSet presAssocID="{5A9D54E9-2932-40BC-812F-36F7A8A3FE9D}" presName="textRect" presStyleLbl="revTx" presStyleIdx="2" presStyleCnt="4">
        <dgm:presLayoutVars>
          <dgm:chMax val="1"/>
          <dgm:chPref val="1"/>
        </dgm:presLayoutVars>
      </dgm:prSet>
      <dgm:spPr/>
    </dgm:pt>
    <dgm:pt modelId="{B0F24CD5-C791-4837-A5E3-CB163B7B99E3}" type="pres">
      <dgm:prSet presAssocID="{34B4EAFE-FB73-4F40-B0A2-34C034212743}" presName="sibTrans" presStyleLbl="sibTrans2D1" presStyleIdx="0" presStyleCnt="0"/>
      <dgm:spPr/>
    </dgm:pt>
    <dgm:pt modelId="{1CFF8470-62FF-4A7C-8585-7F35CAEA1D78}" type="pres">
      <dgm:prSet presAssocID="{A739BB8E-4154-45A2-85B2-62D9341910ED}" presName="compNode" presStyleCnt="0"/>
      <dgm:spPr/>
    </dgm:pt>
    <dgm:pt modelId="{9C5F6BF9-A0CC-4C4A-830E-10860C318440}" type="pres">
      <dgm:prSet presAssocID="{A739BB8E-4154-45A2-85B2-62D9341910ED}" presName="iconBgRect" presStyleLbl="bgShp" presStyleIdx="3" presStyleCnt="4"/>
      <dgm:spPr/>
    </dgm:pt>
    <dgm:pt modelId="{29D3E55A-54CE-4506-9A62-DC90368FD8D9}" type="pres">
      <dgm:prSet presAssocID="{A739BB8E-4154-45A2-85B2-62D9341910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F6644AC4-15CF-43A0-B79A-5CF050B0B75D}" type="pres">
      <dgm:prSet presAssocID="{A739BB8E-4154-45A2-85B2-62D9341910ED}" presName="spaceRect" presStyleCnt="0"/>
      <dgm:spPr/>
    </dgm:pt>
    <dgm:pt modelId="{D6D6E1A5-E2ED-404B-9060-068CCCCEDDD5}" type="pres">
      <dgm:prSet presAssocID="{A739BB8E-4154-45A2-85B2-62D9341910E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6683B18-0424-4719-A680-E424D72E6E51}" srcId="{56C605DC-E7CB-4435-B53B-2712E3D6E0D4}" destId="{5A9D54E9-2932-40BC-812F-36F7A8A3FE9D}" srcOrd="2" destOrd="0" parTransId="{F4BCC998-B0D4-4D78-A2E1-90ABEED4C5C7}" sibTransId="{34B4EAFE-FB73-4F40-B0A2-34C034212743}"/>
    <dgm:cxn modelId="{8132C22C-C94D-4869-8750-0378B4637376}" type="presOf" srcId="{56C605DC-E7CB-4435-B53B-2712E3D6E0D4}" destId="{18ADC8A3-C6C7-425A-9157-9DF37C73BFB2}" srcOrd="0" destOrd="0" presId="urn:microsoft.com/office/officeart/2018/2/layout/IconCircleList"/>
    <dgm:cxn modelId="{0A7F0038-8930-438C-B802-AFAD9938BA00}" type="presOf" srcId="{34B4EAFE-FB73-4F40-B0A2-34C034212743}" destId="{B0F24CD5-C791-4837-A5E3-CB163B7B99E3}" srcOrd="0" destOrd="0" presId="urn:microsoft.com/office/officeart/2018/2/layout/IconCircleList"/>
    <dgm:cxn modelId="{94BBC742-9C19-4581-A25B-0698B47C9D5D}" type="presOf" srcId="{A739BB8E-4154-45A2-85B2-62D9341910ED}" destId="{D6D6E1A5-E2ED-404B-9060-068CCCCEDDD5}" srcOrd="0" destOrd="0" presId="urn:microsoft.com/office/officeart/2018/2/layout/IconCircleList"/>
    <dgm:cxn modelId="{D4BB6B56-5F1A-40B2-B4D0-4204457C290B}" srcId="{56C605DC-E7CB-4435-B53B-2712E3D6E0D4}" destId="{A739BB8E-4154-45A2-85B2-62D9341910ED}" srcOrd="3" destOrd="0" parTransId="{EE59A69A-503B-4599-8B29-80DCEC2D6854}" sibTransId="{53F43230-DC39-499D-B1F8-E14052279F64}"/>
    <dgm:cxn modelId="{7824ED56-EEB9-43BB-8B2A-7974C05810AB}" srcId="{56C605DC-E7CB-4435-B53B-2712E3D6E0D4}" destId="{1FD08480-3D33-4AA6-9721-FA1C5B14E123}" srcOrd="1" destOrd="0" parTransId="{303E66FB-A4D1-4D88-8F5F-411989678465}" sibTransId="{A7BF8552-1DB4-4AF1-A362-CA5A9E1523F8}"/>
    <dgm:cxn modelId="{94DDC970-A645-44EE-8914-4D956C94AF5D}" type="presOf" srcId="{1FD08480-3D33-4AA6-9721-FA1C5B14E123}" destId="{E5A91BEC-2CB8-4EBF-AB53-653112A1E51C}" srcOrd="0" destOrd="0" presId="urn:microsoft.com/office/officeart/2018/2/layout/IconCircleList"/>
    <dgm:cxn modelId="{F01D8671-2D99-449F-81BB-6C3FE387633E}" type="presOf" srcId="{26DDD2D4-FDF7-4BFF-9981-C3FA349A63EC}" destId="{1F785C1E-3DAF-4E91-B42C-41ECDBBD7495}" srcOrd="0" destOrd="0" presId="urn:microsoft.com/office/officeart/2018/2/layout/IconCircleList"/>
    <dgm:cxn modelId="{41A2798E-B2AF-4212-8CD0-19187EDD45C4}" type="presOf" srcId="{A7BF8552-1DB4-4AF1-A362-CA5A9E1523F8}" destId="{046E7ACB-DE92-4AEB-A40A-3EF508E5FB0E}" srcOrd="0" destOrd="0" presId="urn:microsoft.com/office/officeart/2018/2/layout/IconCircleList"/>
    <dgm:cxn modelId="{3E89FB92-1E67-4635-9B75-627AB966AD83}" srcId="{56C605DC-E7CB-4435-B53B-2712E3D6E0D4}" destId="{2A8C95C7-22C1-460C-BC96-C2242BA90CED}" srcOrd="0" destOrd="0" parTransId="{6B0D29F8-1FB4-4B83-8EAC-4E2FC0D397F3}" sibTransId="{26DDD2D4-FDF7-4BFF-9981-C3FA349A63EC}"/>
    <dgm:cxn modelId="{043112B4-BDDC-4F1E-AAF9-49016259FC0D}" type="presOf" srcId="{2A8C95C7-22C1-460C-BC96-C2242BA90CED}" destId="{680C162E-7870-40D1-8343-141901522364}" srcOrd="0" destOrd="0" presId="urn:microsoft.com/office/officeart/2018/2/layout/IconCircleList"/>
    <dgm:cxn modelId="{364F42BC-B1BB-4A7E-AE50-270512F12B94}" type="presOf" srcId="{5A9D54E9-2932-40BC-812F-36F7A8A3FE9D}" destId="{06244878-57ED-4CFB-8CE1-216C2A75FFF8}" srcOrd="0" destOrd="0" presId="urn:microsoft.com/office/officeart/2018/2/layout/IconCircleList"/>
    <dgm:cxn modelId="{E4BBDBC9-3AA2-4096-AEF4-C7B06301BC18}" type="presParOf" srcId="{18ADC8A3-C6C7-425A-9157-9DF37C73BFB2}" destId="{BFB5A2FA-CA8B-453D-9EDD-CCB531D2045A}" srcOrd="0" destOrd="0" presId="urn:microsoft.com/office/officeart/2018/2/layout/IconCircleList"/>
    <dgm:cxn modelId="{41BE4287-205D-46F9-A388-B98E62E0652E}" type="presParOf" srcId="{BFB5A2FA-CA8B-453D-9EDD-CCB531D2045A}" destId="{6FA9416E-59F1-4E07-93D6-EDE644E1FCA0}" srcOrd="0" destOrd="0" presId="urn:microsoft.com/office/officeart/2018/2/layout/IconCircleList"/>
    <dgm:cxn modelId="{1C2AF8DC-B317-45DD-AD5E-D77294313FD2}" type="presParOf" srcId="{6FA9416E-59F1-4E07-93D6-EDE644E1FCA0}" destId="{910210A0-35A0-48F5-A762-5C2929683722}" srcOrd="0" destOrd="0" presId="urn:microsoft.com/office/officeart/2018/2/layout/IconCircleList"/>
    <dgm:cxn modelId="{E5F8C5AD-C769-4637-ABFC-385E0ADB80C2}" type="presParOf" srcId="{6FA9416E-59F1-4E07-93D6-EDE644E1FCA0}" destId="{350704EF-7700-4C8A-8F18-FB48C0CE00A8}" srcOrd="1" destOrd="0" presId="urn:microsoft.com/office/officeart/2018/2/layout/IconCircleList"/>
    <dgm:cxn modelId="{8E8A584D-6F93-44FE-851C-CCE62E0F1CEA}" type="presParOf" srcId="{6FA9416E-59F1-4E07-93D6-EDE644E1FCA0}" destId="{EC36DA3E-C8DD-49B2-B540-2F5C63449E9F}" srcOrd="2" destOrd="0" presId="urn:microsoft.com/office/officeart/2018/2/layout/IconCircleList"/>
    <dgm:cxn modelId="{F758BC27-28A7-4C27-91E0-29C423AE98A0}" type="presParOf" srcId="{6FA9416E-59F1-4E07-93D6-EDE644E1FCA0}" destId="{680C162E-7870-40D1-8343-141901522364}" srcOrd="3" destOrd="0" presId="urn:microsoft.com/office/officeart/2018/2/layout/IconCircleList"/>
    <dgm:cxn modelId="{D56E45E9-A863-4745-9827-62F623650964}" type="presParOf" srcId="{BFB5A2FA-CA8B-453D-9EDD-CCB531D2045A}" destId="{1F785C1E-3DAF-4E91-B42C-41ECDBBD7495}" srcOrd="1" destOrd="0" presId="urn:microsoft.com/office/officeart/2018/2/layout/IconCircleList"/>
    <dgm:cxn modelId="{556F786F-5DA3-4DDA-A5F7-1A555EC576B6}" type="presParOf" srcId="{BFB5A2FA-CA8B-453D-9EDD-CCB531D2045A}" destId="{1BABF3EE-E6A1-447C-A07A-1C4892AF5813}" srcOrd="2" destOrd="0" presId="urn:microsoft.com/office/officeart/2018/2/layout/IconCircleList"/>
    <dgm:cxn modelId="{934A5FCA-777F-49E2-8B6C-03733BB83CA5}" type="presParOf" srcId="{1BABF3EE-E6A1-447C-A07A-1C4892AF5813}" destId="{3BCE4C53-F36C-4C2A-B702-98358BDD9A3C}" srcOrd="0" destOrd="0" presId="urn:microsoft.com/office/officeart/2018/2/layout/IconCircleList"/>
    <dgm:cxn modelId="{F78ACFEE-14DD-439D-88C2-03473C5295C2}" type="presParOf" srcId="{1BABF3EE-E6A1-447C-A07A-1C4892AF5813}" destId="{89CEA4E9-97AC-4F14-A55F-D4F07D50CB88}" srcOrd="1" destOrd="0" presId="urn:microsoft.com/office/officeart/2018/2/layout/IconCircleList"/>
    <dgm:cxn modelId="{37422BB4-BC98-47C6-AD8B-4508B22A5256}" type="presParOf" srcId="{1BABF3EE-E6A1-447C-A07A-1C4892AF5813}" destId="{83710E28-7BA9-445B-9D38-519901CF55ED}" srcOrd="2" destOrd="0" presId="urn:microsoft.com/office/officeart/2018/2/layout/IconCircleList"/>
    <dgm:cxn modelId="{223C6457-B590-4A1E-A62B-02A1C30212D3}" type="presParOf" srcId="{1BABF3EE-E6A1-447C-A07A-1C4892AF5813}" destId="{E5A91BEC-2CB8-4EBF-AB53-653112A1E51C}" srcOrd="3" destOrd="0" presId="urn:microsoft.com/office/officeart/2018/2/layout/IconCircleList"/>
    <dgm:cxn modelId="{8F73A265-340A-4707-820D-12AA2F5B4D15}" type="presParOf" srcId="{BFB5A2FA-CA8B-453D-9EDD-CCB531D2045A}" destId="{046E7ACB-DE92-4AEB-A40A-3EF508E5FB0E}" srcOrd="3" destOrd="0" presId="urn:microsoft.com/office/officeart/2018/2/layout/IconCircleList"/>
    <dgm:cxn modelId="{02DBC044-AA3A-408A-8440-F8D440B6DF51}" type="presParOf" srcId="{BFB5A2FA-CA8B-453D-9EDD-CCB531D2045A}" destId="{2CB1BA19-C01E-4046-B1EB-5E8A9131E299}" srcOrd="4" destOrd="0" presId="urn:microsoft.com/office/officeart/2018/2/layout/IconCircleList"/>
    <dgm:cxn modelId="{77DF9FDC-0997-4DC4-ACEE-E940D4A3A82E}" type="presParOf" srcId="{2CB1BA19-C01E-4046-B1EB-5E8A9131E299}" destId="{9E7CFBD8-D3DB-44CC-856A-6A5A40D0D892}" srcOrd="0" destOrd="0" presId="urn:microsoft.com/office/officeart/2018/2/layout/IconCircleList"/>
    <dgm:cxn modelId="{79E9FC63-09F0-492D-930A-06B850304AB8}" type="presParOf" srcId="{2CB1BA19-C01E-4046-B1EB-5E8A9131E299}" destId="{5069E444-AB22-4053-BB7D-59AC65C33A58}" srcOrd="1" destOrd="0" presId="urn:microsoft.com/office/officeart/2018/2/layout/IconCircleList"/>
    <dgm:cxn modelId="{B1DA4F43-B609-44B0-B85A-40BA471360B4}" type="presParOf" srcId="{2CB1BA19-C01E-4046-B1EB-5E8A9131E299}" destId="{491B9E02-C2D6-46FC-AAEE-0AB3D2EC3481}" srcOrd="2" destOrd="0" presId="urn:microsoft.com/office/officeart/2018/2/layout/IconCircleList"/>
    <dgm:cxn modelId="{FDFB0F8B-B69D-42AE-BBB0-51AF139E4539}" type="presParOf" srcId="{2CB1BA19-C01E-4046-B1EB-5E8A9131E299}" destId="{06244878-57ED-4CFB-8CE1-216C2A75FFF8}" srcOrd="3" destOrd="0" presId="urn:microsoft.com/office/officeart/2018/2/layout/IconCircleList"/>
    <dgm:cxn modelId="{91F00A19-0E11-4733-8F60-79989B25093B}" type="presParOf" srcId="{BFB5A2FA-CA8B-453D-9EDD-CCB531D2045A}" destId="{B0F24CD5-C791-4837-A5E3-CB163B7B99E3}" srcOrd="5" destOrd="0" presId="urn:microsoft.com/office/officeart/2018/2/layout/IconCircleList"/>
    <dgm:cxn modelId="{4865E317-581D-4052-AB1D-8CC55513ADDA}" type="presParOf" srcId="{BFB5A2FA-CA8B-453D-9EDD-CCB531D2045A}" destId="{1CFF8470-62FF-4A7C-8585-7F35CAEA1D78}" srcOrd="6" destOrd="0" presId="urn:microsoft.com/office/officeart/2018/2/layout/IconCircleList"/>
    <dgm:cxn modelId="{0E4AD41C-272E-45CB-B6FD-AB183388625D}" type="presParOf" srcId="{1CFF8470-62FF-4A7C-8585-7F35CAEA1D78}" destId="{9C5F6BF9-A0CC-4C4A-830E-10860C318440}" srcOrd="0" destOrd="0" presId="urn:microsoft.com/office/officeart/2018/2/layout/IconCircleList"/>
    <dgm:cxn modelId="{CB4B9AC6-FF5E-4785-8B4C-BFAC2AE73C10}" type="presParOf" srcId="{1CFF8470-62FF-4A7C-8585-7F35CAEA1D78}" destId="{29D3E55A-54CE-4506-9A62-DC90368FD8D9}" srcOrd="1" destOrd="0" presId="urn:microsoft.com/office/officeart/2018/2/layout/IconCircleList"/>
    <dgm:cxn modelId="{B25EFD7D-7C56-423E-97C8-C82D4F8C240B}" type="presParOf" srcId="{1CFF8470-62FF-4A7C-8585-7F35CAEA1D78}" destId="{F6644AC4-15CF-43A0-B79A-5CF050B0B75D}" srcOrd="2" destOrd="0" presId="urn:microsoft.com/office/officeart/2018/2/layout/IconCircleList"/>
    <dgm:cxn modelId="{CA28EF2D-F4B0-4406-916A-C38C490CC6C7}" type="presParOf" srcId="{1CFF8470-62FF-4A7C-8585-7F35CAEA1D78}" destId="{D6D6E1A5-E2ED-404B-9060-068CCCCEDD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19A6-4111-764A-8FED-EB66ABF0FFA3}">
      <dsp:nvSpPr>
        <dsp:cNvPr id="0" name=""/>
        <dsp:cNvSpPr/>
      </dsp:nvSpPr>
      <dsp:spPr>
        <a:xfrm>
          <a:off x="0" y="682380"/>
          <a:ext cx="787741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BC208-9323-3D45-AFB4-875859827C58}">
      <dsp:nvSpPr>
        <dsp:cNvPr id="0" name=""/>
        <dsp:cNvSpPr/>
      </dsp:nvSpPr>
      <dsp:spPr>
        <a:xfrm>
          <a:off x="393870" y="342900"/>
          <a:ext cx="5514189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Environment</a:t>
          </a:r>
          <a:endParaRPr lang="en-US" sz="2300" kern="1200"/>
        </a:p>
      </dsp:txBody>
      <dsp:txXfrm>
        <a:off x="427014" y="376044"/>
        <a:ext cx="5447901" cy="612672"/>
      </dsp:txXfrm>
    </dsp:sp>
    <dsp:sp modelId="{2BAEA78C-E690-C248-9801-5C606FF87714}">
      <dsp:nvSpPr>
        <dsp:cNvPr id="0" name=""/>
        <dsp:cNvSpPr/>
      </dsp:nvSpPr>
      <dsp:spPr>
        <a:xfrm>
          <a:off x="0" y="1725660"/>
          <a:ext cx="787741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5D80D-4ADF-0547-B509-7B38EA4A33E8}">
      <dsp:nvSpPr>
        <dsp:cNvPr id="0" name=""/>
        <dsp:cNvSpPr/>
      </dsp:nvSpPr>
      <dsp:spPr>
        <a:xfrm>
          <a:off x="393870" y="1386180"/>
          <a:ext cx="5514189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History/Past</a:t>
          </a:r>
          <a:endParaRPr lang="en-US" sz="2300" kern="1200"/>
        </a:p>
      </dsp:txBody>
      <dsp:txXfrm>
        <a:off x="427014" y="1419324"/>
        <a:ext cx="5447901" cy="612672"/>
      </dsp:txXfrm>
    </dsp:sp>
    <dsp:sp modelId="{949E4C8D-9E27-D644-B756-BABE2050AB3B}">
      <dsp:nvSpPr>
        <dsp:cNvPr id="0" name=""/>
        <dsp:cNvSpPr/>
      </dsp:nvSpPr>
      <dsp:spPr>
        <a:xfrm>
          <a:off x="0" y="2768940"/>
          <a:ext cx="787741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C2C63-F234-6545-A7EB-F960ED7724E6}">
      <dsp:nvSpPr>
        <dsp:cNvPr id="0" name=""/>
        <dsp:cNvSpPr/>
      </dsp:nvSpPr>
      <dsp:spPr>
        <a:xfrm>
          <a:off x="393870" y="2429460"/>
          <a:ext cx="5514189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Biology – sleep, nutrition, medications</a:t>
          </a:r>
          <a:endParaRPr lang="en-US" sz="2300" kern="1200"/>
        </a:p>
      </dsp:txBody>
      <dsp:txXfrm>
        <a:off x="427014" y="2462604"/>
        <a:ext cx="5447901" cy="612672"/>
      </dsp:txXfrm>
    </dsp:sp>
    <dsp:sp modelId="{CBC06599-2B4D-FD44-8EC6-CB8B9A0D9818}">
      <dsp:nvSpPr>
        <dsp:cNvPr id="0" name=""/>
        <dsp:cNvSpPr/>
      </dsp:nvSpPr>
      <dsp:spPr>
        <a:xfrm>
          <a:off x="0" y="3812220"/>
          <a:ext cx="787741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F59E7-288E-AB47-8DBF-48DD13B61AD2}">
      <dsp:nvSpPr>
        <dsp:cNvPr id="0" name=""/>
        <dsp:cNvSpPr/>
      </dsp:nvSpPr>
      <dsp:spPr>
        <a:xfrm>
          <a:off x="393870" y="3472740"/>
          <a:ext cx="5514189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Behavior</a:t>
          </a:r>
          <a:endParaRPr lang="en-US" sz="2300" kern="1200"/>
        </a:p>
      </dsp:txBody>
      <dsp:txXfrm>
        <a:off x="427014" y="3505884"/>
        <a:ext cx="5447901" cy="612672"/>
      </dsp:txXfrm>
    </dsp:sp>
    <dsp:sp modelId="{42B5BBFD-8859-374F-A47B-03DEA32E2B52}">
      <dsp:nvSpPr>
        <dsp:cNvPr id="0" name=""/>
        <dsp:cNvSpPr/>
      </dsp:nvSpPr>
      <dsp:spPr>
        <a:xfrm>
          <a:off x="0" y="4855500"/>
          <a:ext cx="787741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A3C14-0326-594A-9A65-FC1A7938ABD0}">
      <dsp:nvSpPr>
        <dsp:cNvPr id="0" name=""/>
        <dsp:cNvSpPr/>
      </dsp:nvSpPr>
      <dsp:spPr>
        <a:xfrm>
          <a:off x="393870" y="4516020"/>
          <a:ext cx="5514189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Thinking</a:t>
          </a:r>
        </a:p>
      </dsp:txBody>
      <dsp:txXfrm>
        <a:off x="427014" y="4549164"/>
        <a:ext cx="5447901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19A6-4111-764A-8FED-EB66ABF0FFA3}">
      <dsp:nvSpPr>
        <dsp:cNvPr id="0" name=""/>
        <dsp:cNvSpPr/>
      </dsp:nvSpPr>
      <dsp:spPr>
        <a:xfrm>
          <a:off x="0" y="1698987"/>
          <a:ext cx="78774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BC208-9323-3D45-AFB4-875859827C58}">
      <dsp:nvSpPr>
        <dsp:cNvPr id="0" name=""/>
        <dsp:cNvSpPr/>
      </dsp:nvSpPr>
      <dsp:spPr>
        <a:xfrm>
          <a:off x="393870" y="1462827"/>
          <a:ext cx="551418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Environment – some control</a:t>
          </a:r>
          <a:endParaRPr lang="en-US" sz="1600" kern="1200" dirty="0"/>
        </a:p>
      </dsp:txBody>
      <dsp:txXfrm>
        <a:off x="416927" y="1485884"/>
        <a:ext cx="5468075" cy="426206"/>
      </dsp:txXfrm>
    </dsp:sp>
    <dsp:sp modelId="{2BAEA78C-E690-C248-9801-5C606FF87714}">
      <dsp:nvSpPr>
        <dsp:cNvPr id="0" name=""/>
        <dsp:cNvSpPr/>
      </dsp:nvSpPr>
      <dsp:spPr>
        <a:xfrm>
          <a:off x="0" y="2424747"/>
          <a:ext cx="78774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5D80D-4ADF-0547-B509-7B38EA4A33E8}">
      <dsp:nvSpPr>
        <dsp:cNvPr id="0" name=""/>
        <dsp:cNvSpPr/>
      </dsp:nvSpPr>
      <dsp:spPr>
        <a:xfrm>
          <a:off x="393870" y="2188587"/>
          <a:ext cx="5514189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History/Past – can change how you think about past</a:t>
          </a:r>
          <a:endParaRPr lang="en-US" sz="1600" kern="1200" dirty="0"/>
        </a:p>
      </dsp:txBody>
      <dsp:txXfrm>
        <a:off x="416927" y="2211644"/>
        <a:ext cx="5468075" cy="426206"/>
      </dsp:txXfrm>
    </dsp:sp>
    <dsp:sp modelId="{949E4C8D-9E27-D644-B756-BABE2050AB3B}">
      <dsp:nvSpPr>
        <dsp:cNvPr id="0" name=""/>
        <dsp:cNvSpPr/>
      </dsp:nvSpPr>
      <dsp:spPr>
        <a:xfrm>
          <a:off x="0" y="3150507"/>
          <a:ext cx="78774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C2C63-F234-6545-A7EB-F960ED7724E6}">
      <dsp:nvSpPr>
        <dsp:cNvPr id="0" name=""/>
        <dsp:cNvSpPr/>
      </dsp:nvSpPr>
      <dsp:spPr>
        <a:xfrm>
          <a:off x="393870" y="2914347"/>
          <a:ext cx="551418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Biology – sleep, nutrition, medications – some control</a:t>
          </a:r>
          <a:endParaRPr lang="en-US" sz="1600" kern="1200" dirty="0"/>
        </a:p>
      </dsp:txBody>
      <dsp:txXfrm>
        <a:off x="416927" y="2937404"/>
        <a:ext cx="5468075" cy="426206"/>
      </dsp:txXfrm>
    </dsp:sp>
    <dsp:sp modelId="{CBC06599-2B4D-FD44-8EC6-CB8B9A0D9818}">
      <dsp:nvSpPr>
        <dsp:cNvPr id="0" name=""/>
        <dsp:cNvSpPr/>
      </dsp:nvSpPr>
      <dsp:spPr>
        <a:xfrm>
          <a:off x="0" y="3876267"/>
          <a:ext cx="78774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F59E7-288E-AB47-8DBF-48DD13B61AD2}">
      <dsp:nvSpPr>
        <dsp:cNvPr id="0" name=""/>
        <dsp:cNvSpPr/>
      </dsp:nvSpPr>
      <dsp:spPr>
        <a:xfrm>
          <a:off x="393870" y="3640107"/>
          <a:ext cx="5514189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Behavior – significant control</a:t>
          </a:r>
          <a:endParaRPr lang="en-US" sz="1600" kern="1200" dirty="0"/>
        </a:p>
      </dsp:txBody>
      <dsp:txXfrm>
        <a:off x="416927" y="3663164"/>
        <a:ext cx="5468075" cy="426206"/>
      </dsp:txXfrm>
    </dsp:sp>
    <dsp:sp modelId="{42B5BBFD-8859-374F-A47B-03DEA32E2B52}">
      <dsp:nvSpPr>
        <dsp:cNvPr id="0" name=""/>
        <dsp:cNvSpPr/>
      </dsp:nvSpPr>
      <dsp:spPr>
        <a:xfrm>
          <a:off x="0" y="4602027"/>
          <a:ext cx="787741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A3C14-0326-594A-9A65-FC1A7938ABD0}">
      <dsp:nvSpPr>
        <dsp:cNvPr id="0" name=""/>
        <dsp:cNvSpPr/>
      </dsp:nvSpPr>
      <dsp:spPr>
        <a:xfrm>
          <a:off x="393870" y="4365867"/>
          <a:ext cx="5514189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423" tIns="0" rIns="2084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Thinking – significant control</a:t>
          </a:r>
        </a:p>
      </dsp:txBody>
      <dsp:txXfrm>
        <a:off x="416927" y="4388924"/>
        <a:ext cx="546807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2DEED-40BE-4ADF-B3EA-4498F5A9B2F7}">
      <dsp:nvSpPr>
        <dsp:cNvPr id="0" name=""/>
        <dsp:cNvSpPr/>
      </dsp:nvSpPr>
      <dsp:spPr>
        <a:xfrm>
          <a:off x="0" y="21830"/>
          <a:ext cx="4296258" cy="1400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FAAAF-6DA5-49BB-B5CF-7B7CE81FDF34}">
      <dsp:nvSpPr>
        <dsp:cNvPr id="0" name=""/>
        <dsp:cNvSpPr/>
      </dsp:nvSpPr>
      <dsp:spPr>
        <a:xfrm>
          <a:off x="423654" y="315713"/>
          <a:ext cx="770281" cy="770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CCC2D-376C-4D95-BBB8-2B702A8E10A7}">
      <dsp:nvSpPr>
        <dsp:cNvPr id="0" name=""/>
        <dsp:cNvSpPr/>
      </dsp:nvSpPr>
      <dsp:spPr>
        <a:xfrm>
          <a:off x="1617591" y="598"/>
          <a:ext cx="2678666" cy="14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21" tIns="148221" rIns="148221" bIns="1482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Thought influences behavior, physiology, and other thoughts</a:t>
          </a:r>
        </a:p>
      </dsp:txBody>
      <dsp:txXfrm>
        <a:off x="1617591" y="598"/>
        <a:ext cx="2678666" cy="1400512"/>
      </dsp:txXfrm>
    </dsp:sp>
    <dsp:sp modelId="{FB6528FB-8CF8-45F6-9B74-2BFE12727023}">
      <dsp:nvSpPr>
        <dsp:cNvPr id="0" name=""/>
        <dsp:cNvSpPr/>
      </dsp:nvSpPr>
      <dsp:spPr>
        <a:xfrm>
          <a:off x="0" y="1751238"/>
          <a:ext cx="4296258" cy="1400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401E-8D1E-4D0A-9307-B3F8E3FC38EA}">
      <dsp:nvSpPr>
        <dsp:cNvPr id="0" name=""/>
        <dsp:cNvSpPr/>
      </dsp:nvSpPr>
      <dsp:spPr>
        <a:xfrm>
          <a:off x="423654" y="2066354"/>
          <a:ext cx="770281" cy="770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FC4E2-89BE-4E61-B03C-DD802367DAC6}">
      <dsp:nvSpPr>
        <dsp:cNvPr id="0" name=""/>
        <dsp:cNvSpPr/>
      </dsp:nvSpPr>
      <dsp:spPr>
        <a:xfrm>
          <a:off x="1617591" y="1751238"/>
          <a:ext cx="2678666" cy="14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21" tIns="148221" rIns="148221" bIns="1482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Thoughts can have positive, negative or neutral influence</a:t>
          </a:r>
        </a:p>
      </dsp:txBody>
      <dsp:txXfrm>
        <a:off x="1617591" y="1751238"/>
        <a:ext cx="2678666" cy="1400512"/>
      </dsp:txXfrm>
    </dsp:sp>
    <dsp:sp modelId="{D9BCE7E1-2970-43C6-B256-9D8023AF26D3}">
      <dsp:nvSpPr>
        <dsp:cNvPr id="0" name=""/>
        <dsp:cNvSpPr/>
      </dsp:nvSpPr>
      <dsp:spPr>
        <a:xfrm>
          <a:off x="0" y="3501879"/>
          <a:ext cx="4296258" cy="1400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5464-CAFE-4411-BFBC-AE5C5F449CD6}">
      <dsp:nvSpPr>
        <dsp:cNvPr id="0" name=""/>
        <dsp:cNvSpPr/>
      </dsp:nvSpPr>
      <dsp:spPr>
        <a:xfrm>
          <a:off x="423654" y="3816994"/>
          <a:ext cx="770281" cy="770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67C43-7B75-4420-A811-BEF789FB7AC5}">
      <dsp:nvSpPr>
        <dsp:cNvPr id="0" name=""/>
        <dsp:cNvSpPr/>
      </dsp:nvSpPr>
      <dsp:spPr>
        <a:xfrm>
          <a:off x="1617591" y="3501879"/>
          <a:ext cx="2678666" cy="14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21" tIns="148221" rIns="148221" bIns="1482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Thoughts can be learned – and can become habitual</a:t>
          </a:r>
        </a:p>
      </dsp:txBody>
      <dsp:txXfrm>
        <a:off x="1617591" y="3501879"/>
        <a:ext cx="2678666" cy="1400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8321B-2718-4DCB-93A4-05A550E5DB34}">
      <dsp:nvSpPr>
        <dsp:cNvPr id="0" name=""/>
        <dsp:cNvSpPr/>
      </dsp:nvSpPr>
      <dsp:spPr>
        <a:xfrm>
          <a:off x="950020" y="89918"/>
          <a:ext cx="2196000" cy="2196000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8D5A6-3C83-4408-B359-47EFBB5A2023}">
      <dsp:nvSpPr>
        <dsp:cNvPr id="0" name=""/>
        <dsp:cNvSpPr/>
      </dsp:nvSpPr>
      <dsp:spPr>
        <a:xfrm>
          <a:off x="1418020" y="55791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DAC3A-CC6A-4BA1-83AF-0B8F7035E6F3}">
      <dsp:nvSpPr>
        <dsp:cNvPr id="0" name=""/>
        <dsp:cNvSpPr/>
      </dsp:nvSpPr>
      <dsp:spPr>
        <a:xfrm>
          <a:off x="248020" y="29699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Is this thought true?</a:t>
          </a:r>
        </a:p>
      </dsp:txBody>
      <dsp:txXfrm>
        <a:off x="248020" y="2969918"/>
        <a:ext cx="3600000" cy="720000"/>
      </dsp:txXfrm>
    </dsp:sp>
    <dsp:sp modelId="{6FB91C12-B3E3-4C6F-BA55-A1F2B287D782}">
      <dsp:nvSpPr>
        <dsp:cNvPr id="0" name=""/>
        <dsp:cNvSpPr/>
      </dsp:nvSpPr>
      <dsp:spPr>
        <a:xfrm>
          <a:off x="5180020" y="89918"/>
          <a:ext cx="2196000" cy="2196000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D9C11-7293-4336-9755-AEA2C5FAE718}">
      <dsp:nvSpPr>
        <dsp:cNvPr id="0" name=""/>
        <dsp:cNvSpPr/>
      </dsp:nvSpPr>
      <dsp:spPr>
        <a:xfrm>
          <a:off x="5648020" y="55791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98E43-79E1-4C0B-A9A9-3CAA06609CF0}">
      <dsp:nvSpPr>
        <dsp:cNvPr id="0" name=""/>
        <dsp:cNvSpPr/>
      </dsp:nvSpPr>
      <dsp:spPr>
        <a:xfrm>
          <a:off x="4478020" y="29699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Is this thought helpful?</a:t>
          </a:r>
        </a:p>
      </dsp:txBody>
      <dsp:txXfrm>
        <a:off x="4478020" y="296991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A66B4-61C1-AC4D-94DB-D9F28F99F986}">
      <dsp:nvSpPr>
        <dsp:cNvPr id="0" name=""/>
        <dsp:cNvSpPr/>
      </dsp:nvSpPr>
      <dsp:spPr>
        <a:xfrm>
          <a:off x="2589" y="753517"/>
          <a:ext cx="2054423" cy="28761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71" tIns="330200" rIns="16017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Know your negative thought habits</a:t>
          </a:r>
        </a:p>
      </dsp:txBody>
      <dsp:txXfrm>
        <a:off x="2589" y="1846470"/>
        <a:ext cx="2054423" cy="1725715"/>
      </dsp:txXfrm>
    </dsp:sp>
    <dsp:sp modelId="{8D16007D-A1E9-B747-807B-50B196AF72F0}">
      <dsp:nvSpPr>
        <dsp:cNvPr id="0" name=""/>
        <dsp:cNvSpPr/>
      </dsp:nvSpPr>
      <dsp:spPr>
        <a:xfrm>
          <a:off x="598372" y="1041136"/>
          <a:ext cx="862857" cy="8628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272" tIns="12700" rIns="6727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24734" y="1167498"/>
        <a:ext cx="610133" cy="610133"/>
      </dsp:txXfrm>
    </dsp:sp>
    <dsp:sp modelId="{7AAB12CE-0321-034E-8B35-C7740E447600}">
      <dsp:nvSpPr>
        <dsp:cNvPr id="0" name=""/>
        <dsp:cNvSpPr/>
      </dsp:nvSpPr>
      <dsp:spPr>
        <a:xfrm>
          <a:off x="2589" y="3629638"/>
          <a:ext cx="2054423" cy="72"/>
        </a:xfrm>
        <a:prstGeom prst="rect">
          <a:avLst/>
        </a:prstGeom>
        <a:gradFill rotWithShape="0">
          <a:gsLst>
            <a:gs pos="0">
              <a:schemeClr val="accent2">
                <a:hueOff val="-216544"/>
                <a:satOff val="-96"/>
                <a:lumOff val="10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16544"/>
                <a:satOff val="-96"/>
                <a:lumOff val="10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16544"/>
                <a:satOff val="-96"/>
                <a:lumOff val="10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16544"/>
              <a:satOff val="-96"/>
              <a:lumOff val="10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314BB-8087-A14F-901C-614C78797F52}">
      <dsp:nvSpPr>
        <dsp:cNvPr id="0" name=""/>
        <dsp:cNvSpPr/>
      </dsp:nvSpPr>
      <dsp:spPr>
        <a:xfrm>
          <a:off x="2262455" y="753517"/>
          <a:ext cx="2054423" cy="2876192"/>
        </a:xfrm>
        <a:prstGeom prst="rect">
          <a:avLst/>
        </a:prstGeom>
        <a:solidFill>
          <a:schemeClr val="accent2">
            <a:tint val="40000"/>
            <a:alpha val="90000"/>
            <a:hueOff val="-771422"/>
            <a:satOff val="5282"/>
            <a:lumOff val="47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71422"/>
              <a:satOff val="5282"/>
              <a:lumOff val="4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71" tIns="330200" rIns="16017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Catch yourself when engaging in negative thought habits</a:t>
          </a:r>
        </a:p>
      </dsp:txBody>
      <dsp:txXfrm>
        <a:off x="2262455" y="1846470"/>
        <a:ext cx="2054423" cy="1725715"/>
      </dsp:txXfrm>
    </dsp:sp>
    <dsp:sp modelId="{A3D0FCB0-E785-4049-9739-5DCA73234630}">
      <dsp:nvSpPr>
        <dsp:cNvPr id="0" name=""/>
        <dsp:cNvSpPr/>
      </dsp:nvSpPr>
      <dsp:spPr>
        <a:xfrm>
          <a:off x="2858238" y="1041136"/>
          <a:ext cx="862857" cy="862857"/>
        </a:xfrm>
        <a:prstGeom prst="ellipse">
          <a:avLst/>
        </a:prstGeom>
        <a:gradFill rotWithShape="0">
          <a:gsLst>
            <a:gs pos="0">
              <a:schemeClr val="accent2">
                <a:hueOff val="-433087"/>
                <a:satOff val="-193"/>
                <a:lumOff val="20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33087"/>
                <a:satOff val="-193"/>
                <a:lumOff val="20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33087"/>
                <a:satOff val="-193"/>
                <a:lumOff val="20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33087"/>
              <a:satOff val="-193"/>
              <a:lumOff val="20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272" tIns="12700" rIns="6727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2984600" y="1167498"/>
        <a:ext cx="610133" cy="610133"/>
      </dsp:txXfrm>
    </dsp:sp>
    <dsp:sp modelId="{9C1726D6-8388-3743-A375-1DD7BD7BCD2C}">
      <dsp:nvSpPr>
        <dsp:cNvPr id="0" name=""/>
        <dsp:cNvSpPr/>
      </dsp:nvSpPr>
      <dsp:spPr>
        <a:xfrm>
          <a:off x="2262455" y="3629638"/>
          <a:ext cx="2054423" cy="72"/>
        </a:xfrm>
        <a:prstGeom prst="rect">
          <a:avLst/>
        </a:prstGeom>
        <a:gradFill rotWithShape="0">
          <a:gsLst>
            <a:gs pos="0">
              <a:schemeClr val="accent2">
                <a:hueOff val="-649631"/>
                <a:satOff val="-289"/>
                <a:lumOff val="30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49631"/>
                <a:satOff val="-289"/>
                <a:lumOff val="30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49631"/>
                <a:satOff val="-289"/>
                <a:lumOff val="30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49631"/>
              <a:satOff val="-289"/>
              <a:lumOff val="30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A4436D-48F7-0646-A37E-0F85335854F2}">
      <dsp:nvSpPr>
        <dsp:cNvPr id="0" name=""/>
        <dsp:cNvSpPr/>
      </dsp:nvSpPr>
      <dsp:spPr>
        <a:xfrm>
          <a:off x="4522321" y="753517"/>
          <a:ext cx="2054423" cy="2876192"/>
        </a:xfrm>
        <a:prstGeom prst="rect">
          <a:avLst/>
        </a:prstGeom>
        <a:solidFill>
          <a:schemeClr val="accent2">
            <a:tint val="40000"/>
            <a:alpha val="90000"/>
            <a:hueOff val="-1542843"/>
            <a:satOff val="10565"/>
            <a:lumOff val="94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542843"/>
              <a:satOff val="10565"/>
              <a:lumOff val="9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71" tIns="330200" rIns="16017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Ask the two essential questions</a:t>
          </a:r>
        </a:p>
      </dsp:txBody>
      <dsp:txXfrm>
        <a:off x="4522321" y="1846470"/>
        <a:ext cx="2054423" cy="1725715"/>
      </dsp:txXfrm>
    </dsp:sp>
    <dsp:sp modelId="{A89ACA7D-0FEF-9848-9D8A-F485E4B97E08}">
      <dsp:nvSpPr>
        <dsp:cNvPr id="0" name=""/>
        <dsp:cNvSpPr/>
      </dsp:nvSpPr>
      <dsp:spPr>
        <a:xfrm>
          <a:off x="5118103" y="1041136"/>
          <a:ext cx="862857" cy="862857"/>
        </a:xfrm>
        <a:prstGeom prst="ellipse">
          <a:avLst/>
        </a:prstGeom>
        <a:gradFill rotWithShape="0">
          <a:gsLst>
            <a:gs pos="0">
              <a:schemeClr val="accent2">
                <a:hueOff val="-866175"/>
                <a:satOff val="-385"/>
                <a:lumOff val="40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66175"/>
                <a:satOff val="-385"/>
                <a:lumOff val="40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66175"/>
                <a:satOff val="-385"/>
                <a:lumOff val="40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66175"/>
              <a:satOff val="-385"/>
              <a:lumOff val="40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272" tIns="12700" rIns="6727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244465" y="1167498"/>
        <a:ext cx="610133" cy="610133"/>
      </dsp:txXfrm>
    </dsp:sp>
    <dsp:sp modelId="{80851C5C-7561-E84E-8700-1C6365F5FEB9}">
      <dsp:nvSpPr>
        <dsp:cNvPr id="0" name=""/>
        <dsp:cNvSpPr/>
      </dsp:nvSpPr>
      <dsp:spPr>
        <a:xfrm>
          <a:off x="4522321" y="3629638"/>
          <a:ext cx="2054423" cy="72"/>
        </a:xfrm>
        <a:prstGeom prst="rect">
          <a:avLst/>
        </a:prstGeom>
        <a:gradFill rotWithShape="0">
          <a:gsLst>
            <a:gs pos="0">
              <a:schemeClr val="accent2">
                <a:hueOff val="-1082718"/>
                <a:satOff val="-481"/>
                <a:lumOff val="50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2718"/>
                <a:satOff val="-481"/>
                <a:lumOff val="50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2718"/>
                <a:satOff val="-481"/>
                <a:lumOff val="50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82718"/>
              <a:satOff val="-481"/>
              <a:lumOff val="50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DE554-5BDE-104F-BECD-D881A06C2855}">
      <dsp:nvSpPr>
        <dsp:cNvPr id="0" name=""/>
        <dsp:cNvSpPr/>
      </dsp:nvSpPr>
      <dsp:spPr>
        <a:xfrm>
          <a:off x="6782186" y="753517"/>
          <a:ext cx="2054423" cy="2876192"/>
        </a:xfrm>
        <a:prstGeom prst="rect">
          <a:avLst/>
        </a:prstGeom>
        <a:solidFill>
          <a:schemeClr val="accent2">
            <a:tint val="40000"/>
            <a:alpha val="90000"/>
            <a:hueOff val="-2314265"/>
            <a:satOff val="15847"/>
            <a:lumOff val="141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314265"/>
              <a:satOff val="15847"/>
              <a:lumOff val="14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71" tIns="330200" rIns="16017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CLEAN HOUSE!!!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Refocus/reframe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Distraction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Create new mantra - Avoid polyanna statements</a:t>
          </a:r>
        </a:p>
      </dsp:txBody>
      <dsp:txXfrm>
        <a:off x="6782186" y="1846470"/>
        <a:ext cx="2054423" cy="1725715"/>
      </dsp:txXfrm>
    </dsp:sp>
    <dsp:sp modelId="{9FA57896-C419-AF43-B48F-8F35A4E6A1CF}">
      <dsp:nvSpPr>
        <dsp:cNvPr id="0" name=""/>
        <dsp:cNvSpPr/>
      </dsp:nvSpPr>
      <dsp:spPr>
        <a:xfrm>
          <a:off x="7377969" y="1041136"/>
          <a:ext cx="862857" cy="862857"/>
        </a:xfrm>
        <a:prstGeom prst="ellipse">
          <a:avLst/>
        </a:prstGeom>
        <a:gradFill rotWithShape="0">
          <a:gsLst>
            <a:gs pos="0">
              <a:schemeClr val="accent2">
                <a:hueOff val="-1299262"/>
                <a:satOff val="-578"/>
                <a:lumOff val="6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99262"/>
                <a:satOff val="-578"/>
                <a:lumOff val="6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99262"/>
                <a:satOff val="-578"/>
                <a:lumOff val="6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99262"/>
              <a:satOff val="-578"/>
              <a:lumOff val="60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272" tIns="12700" rIns="6727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4</a:t>
          </a:r>
        </a:p>
      </dsp:txBody>
      <dsp:txXfrm>
        <a:off x="7504331" y="1167498"/>
        <a:ext cx="610133" cy="610133"/>
      </dsp:txXfrm>
    </dsp:sp>
    <dsp:sp modelId="{506DE18C-636C-A142-814E-25EBE0B21957}">
      <dsp:nvSpPr>
        <dsp:cNvPr id="0" name=""/>
        <dsp:cNvSpPr/>
      </dsp:nvSpPr>
      <dsp:spPr>
        <a:xfrm>
          <a:off x="6782186" y="3629638"/>
          <a:ext cx="2054423" cy="72"/>
        </a:xfrm>
        <a:prstGeom prst="rect">
          <a:avLst/>
        </a:prstGeom>
        <a:gradFill rotWithShape="0">
          <a:gsLst>
            <a:gs pos="0">
              <a:schemeClr val="accent2">
                <a:hueOff val="-1515806"/>
                <a:satOff val="-674"/>
                <a:lumOff val="70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515806"/>
                <a:satOff val="-674"/>
                <a:lumOff val="70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515806"/>
                <a:satOff val="-674"/>
                <a:lumOff val="70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515806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AC515-F05E-46AB-A741-552196412EE9}">
      <dsp:nvSpPr>
        <dsp:cNvPr id="0" name=""/>
        <dsp:cNvSpPr/>
      </dsp:nvSpPr>
      <dsp:spPr>
        <a:xfrm>
          <a:off x="0" y="703"/>
          <a:ext cx="4806553" cy="16451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3EAB0-C5BB-42DD-B50F-C0BB312B9F17}">
      <dsp:nvSpPr>
        <dsp:cNvPr id="0" name=""/>
        <dsp:cNvSpPr/>
      </dsp:nvSpPr>
      <dsp:spPr>
        <a:xfrm>
          <a:off x="497659" y="370863"/>
          <a:ext cx="904835" cy="904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5942-FF20-47CE-848D-69295B4066B1}">
      <dsp:nvSpPr>
        <dsp:cNvPr id="0" name=""/>
        <dsp:cNvSpPr/>
      </dsp:nvSpPr>
      <dsp:spPr>
        <a:xfrm>
          <a:off x="1900154" y="703"/>
          <a:ext cx="2906398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are what you eat (caffeine, alcohol, sugar)</a:t>
          </a:r>
        </a:p>
      </dsp:txBody>
      <dsp:txXfrm>
        <a:off x="1900154" y="703"/>
        <a:ext cx="2906398" cy="1645155"/>
      </dsp:txXfrm>
    </dsp:sp>
    <dsp:sp modelId="{8EAA32FC-E432-4EEB-9C5E-85F524F4D86F}">
      <dsp:nvSpPr>
        <dsp:cNvPr id="0" name=""/>
        <dsp:cNvSpPr/>
      </dsp:nvSpPr>
      <dsp:spPr>
        <a:xfrm>
          <a:off x="0" y="2057147"/>
          <a:ext cx="4806553" cy="16451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11F74-2265-4A55-84B9-ADE70DDDFCDF}">
      <dsp:nvSpPr>
        <dsp:cNvPr id="0" name=""/>
        <dsp:cNvSpPr/>
      </dsp:nvSpPr>
      <dsp:spPr>
        <a:xfrm>
          <a:off x="497659" y="2427307"/>
          <a:ext cx="904835" cy="904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96FC7-FA73-426D-9AE8-2AD4DF9DC984}">
      <dsp:nvSpPr>
        <dsp:cNvPr id="0" name=""/>
        <dsp:cNvSpPr/>
      </dsp:nvSpPr>
      <dsp:spPr>
        <a:xfrm>
          <a:off x="1900154" y="2057147"/>
          <a:ext cx="2906398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Sleep deprivation – moodiness, irritability, vulnerable to insult/hurt</a:t>
          </a:r>
        </a:p>
      </dsp:txBody>
      <dsp:txXfrm>
        <a:off x="1900154" y="2057147"/>
        <a:ext cx="2906398" cy="1645155"/>
      </dsp:txXfrm>
    </dsp:sp>
    <dsp:sp modelId="{4F999A91-68C8-468E-A9E7-EE6B4E3E6C1F}">
      <dsp:nvSpPr>
        <dsp:cNvPr id="0" name=""/>
        <dsp:cNvSpPr/>
      </dsp:nvSpPr>
      <dsp:spPr>
        <a:xfrm>
          <a:off x="0" y="4113591"/>
          <a:ext cx="4806553" cy="16451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38237-8467-4B9B-B46E-3C0421E88D19}">
      <dsp:nvSpPr>
        <dsp:cNvPr id="0" name=""/>
        <dsp:cNvSpPr/>
      </dsp:nvSpPr>
      <dsp:spPr>
        <a:xfrm>
          <a:off x="497659" y="4483751"/>
          <a:ext cx="904835" cy="904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5E02E-85A1-47C3-9F60-CF33BA19069E}">
      <dsp:nvSpPr>
        <dsp:cNvPr id="0" name=""/>
        <dsp:cNvSpPr/>
      </dsp:nvSpPr>
      <dsp:spPr>
        <a:xfrm>
          <a:off x="1900154" y="4113591"/>
          <a:ext cx="2906398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Exercise – body’s natural stress buster and mood medicine </a:t>
          </a:r>
        </a:p>
      </dsp:txBody>
      <dsp:txXfrm>
        <a:off x="1900154" y="4113591"/>
        <a:ext cx="2906398" cy="1645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210A0-35A0-48F5-A762-5C2929683722}">
      <dsp:nvSpPr>
        <dsp:cNvPr id="0" name=""/>
        <dsp:cNvSpPr/>
      </dsp:nvSpPr>
      <dsp:spPr>
        <a:xfrm>
          <a:off x="28977" y="484448"/>
          <a:ext cx="1084183" cy="10841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704EF-7700-4C8A-8F18-FB48C0CE00A8}">
      <dsp:nvSpPr>
        <dsp:cNvPr id="0" name=""/>
        <dsp:cNvSpPr/>
      </dsp:nvSpPr>
      <dsp:spPr>
        <a:xfrm>
          <a:off x="256655" y="712127"/>
          <a:ext cx="628826" cy="628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C162E-7870-40D1-8343-141901522364}">
      <dsp:nvSpPr>
        <dsp:cNvPr id="0" name=""/>
        <dsp:cNvSpPr/>
      </dsp:nvSpPr>
      <dsp:spPr>
        <a:xfrm>
          <a:off x="1345486" y="484448"/>
          <a:ext cx="2555576" cy="108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Gratitude</a:t>
          </a:r>
        </a:p>
      </dsp:txBody>
      <dsp:txXfrm>
        <a:off x="1345486" y="484448"/>
        <a:ext cx="2555576" cy="1084183"/>
      </dsp:txXfrm>
    </dsp:sp>
    <dsp:sp modelId="{3BCE4C53-F36C-4C2A-B702-98358BDD9A3C}">
      <dsp:nvSpPr>
        <dsp:cNvPr id="0" name=""/>
        <dsp:cNvSpPr/>
      </dsp:nvSpPr>
      <dsp:spPr>
        <a:xfrm>
          <a:off x="4346352" y="484448"/>
          <a:ext cx="1084183" cy="10841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EA4E9-97AC-4F14-A55F-D4F07D50CB88}">
      <dsp:nvSpPr>
        <dsp:cNvPr id="0" name=""/>
        <dsp:cNvSpPr/>
      </dsp:nvSpPr>
      <dsp:spPr>
        <a:xfrm>
          <a:off x="4574031" y="712127"/>
          <a:ext cx="628826" cy="628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91BEC-2CB8-4EBF-AB53-653112A1E51C}">
      <dsp:nvSpPr>
        <dsp:cNvPr id="0" name=""/>
        <dsp:cNvSpPr/>
      </dsp:nvSpPr>
      <dsp:spPr>
        <a:xfrm>
          <a:off x="5662861" y="484448"/>
          <a:ext cx="2555576" cy="108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Giving</a:t>
          </a:r>
        </a:p>
      </dsp:txBody>
      <dsp:txXfrm>
        <a:off x="5662861" y="484448"/>
        <a:ext cx="2555576" cy="1084183"/>
      </dsp:txXfrm>
    </dsp:sp>
    <dsp:sp modelId="{9E7CFBD8-D3DB-44CC-856A-6A5A40D0D892}">
      <dsp:nvSpPr>
        <dsp:cNvPr id="0" name=""/>
        <dsp:cNvSpPr/>
      </dsp:nvSpPr>
      <dsp:spPr>
        <a:xfrm>
          <a:off x="28977" y="2211204"/>
          <a:ext cx="1084183" cy="10841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9E444-AB22-4053-BB7D-59AC65C33A58}">
      <dsp:nvSpPr>
        <dsp:cNvPr id="0" name=""/>
        <dsp:cNvSpPr/>
      </dsp:nvSpPr>
      <dsp:spPr>
        <a:xfrm>
          <a:off x="256655" y="2438883"/>
          <a:ext cx="628826" cy="628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44878-57ED-4CFB-8CE1-216C2A75FFF8}">
      <dsp:nvSpPr>
        <dsp:cNvPr id="0" name=""/>
        <dsp:cNvSpPr/>
      </dsp:nvSpPr>
      <dsp:spPr>
        <a:xfrm>
          <a:off x="1345486" y="2211204"/>
          <a:ext cx="2555576" cy="108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Mindfulness</a:t>
          </a:r>
        </a:p>
      </dsp:txBody>
      <dsp:txXfrm>
        <a:off x="1345486" y="2211204"/>
        <a:ext cx="2555576" cy="1084183"/>
      </dsp:txXfrm>
    </dsp:sp>
    <dsp:sp modelId="{9C5F6BF9-A0CC-4C4A-830E-10860C318440}">
      <dsp:nvSpPr>
        <dsp:cNvPr id="0" name=""/>
        <dsp:cNvSpPr/>
      </dsp:nvSpPr>
      <dsp:spPr>
        <a:xfrm>
          <a:off x="4346352" y="2211204"/>
          <a:ext cx="1084183" cy="10841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3E55A-54CE-4506-9A62-DC90368FD8D9}">
      <dsp:nvSpPr>
        <dsp:cNvPr id="0" name=""/>
        <dsp:cNvSpPr/>
      </dsp:nvSpPr>
      <dsp:spPr>
        <a:xfrm>
          <a:off x="4574031" y="2438883"/>
          <a:ext cx="628826" cy="6288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6E1A5-E2ED-404B-9060-068CCCCEDDD5}">
      <dsp:nvSpPr>
        <dsp:cNvPr id="0" name=""/>
        <dsp:cNvSpPr/>
      </dsp:nvSpPr>
      <dsp:spPr>
        <a:xfrm>
          <a:off x="5662861" y="2211204"/>
          <a:ext cx="2555576" cy="108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Social connection – real not virtual</a:t>
          </a:r>
        </a:p>
      </dsp:txBody>
      <dsp:txXfrm>
        <a:off x="5662861" y="2211204"/>
        <a:ext cx="2555576" cy="108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7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03" y="556440"/>
            <a:ext cx="8247415" cy="1809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03" y="2487000"/>
            <a:ext cx="8247415" cy="3779837"/>
          </a:xfrm>
        </p:spPr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1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39999"/>
            <a:ext cx="8212114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3760695" cy="43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387" y="1960062"/>
            <a:ext cx="3951613" cy="43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2">
                <a:lumMod val="60000"/>
                <a:lumOff val="40000"/>
              </a:schemeClr>
            </a:gs>
            <a:gs pos="11000">
              <a:schemeClr val="accent6"/>
            </a:gs>
            <a:gs pos="98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5/4/22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5796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>
            <a:extLst>
              <a:ext uri="{FF2B5EF4-FFF2-40B4-BE49-F238E27FC236}">
                <a16:creationId xmlns:a16="http://schemas.microsoft.com/office/drawing/2014/main" id="{68225112-EEF6-EDB4-DEEB-72FC1FDA8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995" r="-1" b="-1"/>
          <a:stretch/>
        </p:blipFill>
        <p:spPr>
          <a:xfrm>
            <a:off x="0" y="0"/>
            <a:ext cx="9621520" cy="685800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-5"/>
            <a:ext cx="7339445" cy="6858005"/>
            <a:chOff x="2406074" y="-5"/>
            <a:chExt cx="9785926" cy="685800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4F8DB7-62E9-9A4E-B692-9FC0AB1AA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435" y="-8"/>
            <a:ext cx="3375420" cy="425981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Managing Your Mood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Through Thought and Action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F350E3B-DAFD-594F-8508-096C4CF4704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69515" y="5853169"/>
            <a:ext cx="3266165" cy="754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423C1-9E84-9A46-A40B-881E1CF32980}"/>
              </a:ext>
            </a:extLst>
          </p:cNvPr>
          <p:cNvSpPr txBox="1"/>
          <p:nvPr/>
        </p:nvSpPr>
        <p:spPr>
          <a:xfrm>
            <a:off x="232434" y="5193554"/>
            <a:ext cx="314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Rona Milch Novick, PhD</a:t>
            </a:r>
          </a:p>
          <a:p>
            <a:r>
              <a:rPr lang="en-US" dirty="0"/>
              <a:t>Dean</a:t>
            </a:r>
          </a:p>
        </p:txBody>
      </p:sp>
    </p:spTree>
    <p:extLst>
      <p:ext uri="{BB962C8B-B14F-4D97-AF65-F5344CB8AC3E}">
        <p14:creationId xmlns:p14="http://schemas.microsoft.com/office/powerpoint/2010/main" val="13553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F832D9-9E09-40D4-AD67-47851A25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BE29AF-0487-A843-AC9C-2F5D2CB4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540000"/>
            <a:ext cx="8325851" cy="1809500"/>
          </a:xfrm>
        </p:spPr>
        <p:txBody>
          <a:bodyPr anchor="t">
            <a:normAutofit/>
          </a:bodyPr>
          <a:lstStyle/>
          <a:p>
            <a:r>
              <a:rPr lang="en-US" sz="5200"/>
              <a:t>Two Essential Questions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884BE2D-2B7D-46AA-AA92-7BEF4D9DA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538839"/>
              </p:ext>
            </p:extLst>
          </p:nvPr>
        </p:nvGraphicFramePr>
        <p:xfrm>
          <a:off x="404812" y="2528888"/>
          <a:ext cx="8326041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58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F4E8-7B7B-214C-B25D-4622F1F4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n-US"/>
              <a:t>Mental Housekeeping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6B53D03-7672-4B9E-8DE3-6C855826FF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026" y="2027584"/>
          <a:ext cx="8839200" cy="438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13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FE3358-29EE-4087-8570-9666D88A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791" y="0"/>
            <a:ext cx="5450156" cy="6858000"/>
            <a:chOff x="0" y="0"/>
            <a:chExt cx="726687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D9C6E8-5129-4C44-8443-5ABF75EC6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8CFD4D-22F2-420F-8CB7-042571895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8D49264-261A-4A8E-AB05-33332DCC9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20F8FA-12CB-4D89-9416-29678581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29F1A39-602D-7D48-BF2A-909288D9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545126"/>
            <a:ext cx="6912769" cy="3783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700" dirty="0"/>
              <a:t>Manage Behavior:</a:t>
            </a:r>
            <a:br>
              <a:rPr lang="en-US" sz="7700" dirty="0"/>
            </a:br>
            <a:r>
              <a:rPr lang="en-US" sz="7700" dirty="0"/>
              <a:t>Manage Mood</a:t>
            </a:r>
          </a:p>
        </p:txBody>
      </p:sp>
    </p:spTree>
    <p:extLst>
      <p:ext uri="{BB962C8B-B14F-4D97-AF65-F5344CB8AC3E}">
        <p14:creationId xmlns:p14="http://schemas.microsoft.com/office/powerpoint/2010/main" val="119508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968D-87BE-244F-905E-5351F3D7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Sad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AE375-2C38-7C4F-A483-FEF5BA3B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Prescribing normal, happy activities as effective as therapy or medication</a:t>
            </a:r>
          </a:p>
          <a:p>
            <a:r>
              <a:rPr lang="en-US" sz="2800" dirty="0"/>
              <a:t>Of course, when mood is low, harder to engage in pleasant activities . . . Push yourself</a:t>
            </a:r>
          </a:p>
        </p:txBody>
      </p:sp>
    </p:spTree>
    <p:extLst>
      <p:ext uri="{BB962C8B-B14F-4D97-AF65-F5344CB8AC3E}">
        <p14:creationId xmlns:p14="http://schemas.microsoft.com/office/powerpoint/2010/main" val="350938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1E5CC-3C1F-4093-97B6-6433FBF9A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1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D720AE-B07F-482D-B526-4A9C632DA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6F0BCA-E2AA-4AED-9091-1E820FF2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D2B33-982E-4EC0-9252-B8A7383C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50D86D-299E-4837-B82C-B97DACC9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4EFAF9-4DE5-4C1F-BF17-0A5930FFF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57D782-AB09-4CB1-A94A-54F935E70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E95A3B-E29B-40AA-B9DD-FF0BA512F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71F79C-8170-4729-A592-753969B84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E5C556-02CA-4512-9F5F-7088484CF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5FD132-C2ED-4807-B2DA-D428F9C4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1967F12-B0C4-4D31-8D63-89945DCD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3FE41-C1C3-8745-9CB0-9ECC8AD2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540000"/>
            <a:ext cx="3375420" cy="5759450"/>
          </a:xfrm>
        </p:spPr>
        <p:txBody>
          <a:bodyPr anchor="t">
            <a:normAutofit/>
          </a:bodyPr>
          <a:lstStyle/>
          <a:p>
            <a:r>
              <a:rPr lang="en-US" sz="7700"/>
              <a:t>Biology Lesson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62AF93-C842-9A17-91E0-B0EE54465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86125"/>
              </p:ext>
            </p:extLst>
          </p:nvPr>
        </p:nvGraphicFramePr>
        <p:xfrm>
          <a:off x="3924300" y="540000"/>
          <a:ext cx="4806553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72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9D48-33C0-4242-9019-5268092E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Mood Behaviors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94FDBA-6D1A-DBA1-83E9-3B8646AB6C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503" y="2487000"/>
          <a:ext cx="8247415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93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A88A-8439-4049-B1A1-98D0B6AD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2FB7-924B-CE4E-922D-9AD94878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eens use these social media platforms the most | YouGov">
            <a:extLst>
              <a:ext uri="{FF2B5EF4-FFF2-40B4-BE49-F238E27FC236}">
                <a16:creationId xmlns:a16="http://schemas.microsoft.com/office/drawing/2014/main" id="{63E69F21-A280-5648-A5D0-AFAD5D6A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8913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1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72BE-5BFC-AE4C-A557-FBA75F28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9ED4-7B92-A944-BCAB-E98C76099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eens: social media positives outweigh the negatives | TechSpot">
            <a:extLst>
              <a:ext uri="{FF2B5EF4-FFF2-40B4-BE49-F238E27FC236}">
                <a16:creationId xmlns:a16="http://schemas.microsoft.com/office/drawing/2014/main" id="{91DC41F4-373F-C841-8538-33CF0AA3C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5"/>
          <a:stretch/>
        </p:blipFill>
        <p:spPr bwMode="auto">
          <a:xfrm>
            <a:off x="239550" y="195927"/>
            <a:ext cx="8580368" cy="64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5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1" cy="6861600"/>
            <a:chOff x="1" y="0"/>
            <a:chExt cx="12191999" cy="68616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64793-0CA6-AE4B-8E30-88720C46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736" y="540000"/>
            <a:ext cx="3416116" cy="2186096"/>
          </a:xfrm>
        </p:spPr>
        <p:txBody>
          <a:bodyPr anchor="t">
            <a:normAutofit/>
          </a:bodyPr>
          <a:lstStyle/>
          <a:p>
            <a:r>
              <a:rPr lang="en-US" sz="4400"/>
              <a:t>The Challenge of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7218-0669-7348-91CB-1DF63ED5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180" y="2928611"/>
            <a:ext cx="4096766" cy="3361604"/>
          </a:xfrm>
        </p:spPr>
        <p:txBody>
          <a:bodyPr anchor="t">
            <a:noAutofit/>
          </a:bodyPr>
          <a:lstStyle/>
          <a:p>
            <a:r>
              <a:rPr lang="en-US" sz="2400" dirty="0"/>
              <a:t>Not structured to support mental health</a:t>
            </a:r>
          </a:p>
          <a:p>
            <a:r>
              <a:rPr lang="en-US" sz="2400" dirty="0"/>
              <a:t>Biased presentation/reporting</a:t>
            </a:r>
          </a:p>
          <a:p>
            <a:r>
              <a:rPr lang="en-US" sz="2400" dirty="0"/>
              <a:t>Anonymity promotes worst selves – greater cruelty and rudeness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8B1285-8063-4B0C-BC7D-E13E22CBC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99513" y="-166912"/>
            <a:ext cx="3580893" cy="4774524"/>
            <a:chOff x="2387545" y="19050"/>
            <a:chExt cx="4774524" cy="477452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5D9E0E1-0E24-4E03-BDB4-DAAF547C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7545" y="19050"/>
              <a:ext cx="4774524" cy="4774524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62FF4AB-6535-4C1F-8AF4-68CDC7C8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65836" y="1193574"/>
              <a:ext cx="3600000" cy="360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39C45301-BF3C-412B-A22C-DB52E073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783929"/>
            <a:ext cx="2813958" cy="3751944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nstagram - Wikipedia">
            <a:extLst>
              <a:ext uri="{FF2B5EF4-FFF2-40B4-BE49-F238E27FC236}">
                <a16:creationId xmlns:a16="http://schemas.microsoft.com/office/drawing/2014/main" id="{05E458D9-45A0-7946-B0E3-8BBE38EEF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r="13813"/>
          <a:stretch/>
        </p:blipFill>
        <p:spPr bwMode="auto">
          <a:xfrm>
            <a:off x="1966713" y="172452"/>
            <a:ext cx="324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kTok on the App Store">
            <a:extLst>
              <a:ext uri="{FF2B5EF4-FFF2-40B4-BE49-F238E27FC236}">
                <a16:creationId xmlns:a16="http://schemas.microsoft.com/office/drawing/2014/main" id="{3C38E432-ABFC-4043-933C-8F65CC216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r="31253"/>
          <a:stretch/>
        </p:blipFill>
        <p:spPr bwMode="auto">
          <a:xfrm>
            <a:off x="148718" y="3066960"/>
            <a:ext cx="2700000" cy="360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1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7B07D-3E0F-584C-A118-BD27C55B1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9618" y="1249684"/>
            <a:ext cx="11090273" cy="3798000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Managing Mood</a:t>
            </a:r>
            <a:br>
              <a:rPr lang="en-US" sz="5200" dirty="0"/>
            </a:br>
            <a:r>
              <a:rPr lang="en-US" sz="5200" dirty="0"/>
              <a:t> You Don’t Need to Do It Alone</a:t>
            </a:r>
          </a:p>
        </p:txBody>
      </p:sp>
      <p:pic>
        <p:nvPicPr>
          <p:cNvPr id="41" name="Graphic 8" descr="Head with Gears">
            <a:extLst>
              <a:ext uri="{FF2B5EF4-FFF2-40B4-BE49-F238E27FC236}">
                <a16:creationId xmlns:a16="http://schemas.microsoft.com/office/drawing/2014/main" id="{247972FE-EBDD-F5AF-B8FC-9FF012B4BE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038" y="549275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9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0C74-2A97-9148-9271-508DEAB6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0EA2-297B-2243-A104-147118CD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AEDEB07A-9178-4D41-8DAA-28637F47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54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A6A5-8B66-CA41-B2FB-5FD3AD6A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is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2153-4865-9644-91C8-31E99ABB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minor mood management and major psychiatric illness – therapy can help</a:t>
            </a:r>
          </a:p>
          <a:p>
            <a:r>
              <a:rPr lang="en-US" sz="2800" dirty="0"/>
              <a:t>Short-term focused cognitive therapy, DBT, similar approaches</a:t>
            </a:r>
          </a:p>
          <a:p>
            <a:r>
              <a:rPr lang="en-US" sz="2800" dirty="0"/>
              <a:t>Medications can be helpful</a:t>
            </a:r>
          </a:p>
        </p:txBody>
      </p:sp>
    </p:spTree>
    <p:extLst>
      <p:ext uri="{BB962C8B-B14F-4D97-AF65-F5344CB8AC3E}">
        <p14:creationId xmlns:p14="http://schemas.microsoft.com/office/powerpoint/2010/main" val="324785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6B93D7-4B43-E64C-B039-41634E83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61" y="1019460"/>
            <a:ext cx="6929120" cy="3798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Take Care of Yourself!</a:t>
            </a:r>
          </a:p>
        </p:txBody>
      </p:sp>
    </p:spTree>
    <p:extLst>
      <p:ext uri="{BB962C8B-B14F-4D97-AF65-F5344CB8AC3E}">
        <p14:creationId xmlns:p14="http://schemas.microsoft.com/office/powerpoint/2010/main" val="113122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1870-5613-704A-B288-D010CC80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Mood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D852-1140-C148-BFC0-2FCC6C82E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Affects your behavior in the short run</a:t>
            </a:r>
          </a:p>
          <a:p>
            <a:r>
              <a:rPr lang="en-US" sz="2400" dirty="0"/>
              <a:t>Affects your behavior in the long run</a:t>
            </a:r>
          </a:p>
          <a:p>
            <a:r>
              <a:rPr lang="en-US" sz="2400" dirty="0"/>
              <a:t>Impacts your relationships with others</a:t>
            </a:r>
          </a:p>
          <a:p>
            <a:endParaRPr lang="en-US" sz="2400" dirty="0"/>
          </a:p>
          <a:p>
            <a:r>
              <a:rPr lang="en-US" sz="2400" dirty="0"/>
              <a:t>It just doesn’t feel good!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1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11E5CC-3C1F-4093-97B6-6433FBF9A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1" cy="6861600"/>
            <a:chOff x="1" y="0"/>
            <a:chExt cx="12191999" cy="68616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D720AE-B07F-482D-B526-4A9C632DA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6F0BCA-E2AA-4AED-9091-1E820FF2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1D2B33-982E-4EC0-9252-B8A7383C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250D86D-299E-4837-B82C-B97DACC9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4EFAF9-4DE5-4C1F-BF17-0A5930FFF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857D782-AB09-4CB1-A94A-54F935E70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E95A3B-E29B-40AA-B9DD-FF0BA512F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A71F79C-8170-4729-A592-753969B84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AE5C556-02CA-4512-9F5F-7088484CF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75FD132-C2ED-4807-B2DA-D428F9C4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1967F12-B0C4-4D31-8D63-89945DCD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980B1-8AA3-C846-98B1-391B9772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540000"/>
            <a:ext cx="8906493" cy="5759450"/>
          </a:xfrm>
        </p:spPr>
        <p:txBody>
          <a:bodyPr anchor="t">
            <a:normAutofit/>
          </a:bodyPr>
          <a:lstStyle/>
          <a:p>
            <a:r>
              <a:rPr lang="en-US" sz="4400" dirty="0"/>
              <a:t>What Impacts Mood?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5F55840-B031-E2C6-E24F-508622446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93021"/>
              </p:ext>
            </p:extLst>
          </p:nvPr>
        </p:nvGraphicFramePr>
        <p:xfrm>
          <a:off x="891871" y="1230054"/>
          <a:ext cx="7877413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13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80B1-8AA3-C846-98B1-391B9772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540000"/>
            <a:ext cx="8906493" cy="5759450"/>
          </a:xfrm>
        </p:spPr>
        <p:txBody>
          <a:bodyPr anchor="t">
            <a:normAutofit/>
          </a:bodyPr>
          <a:lstStyle/>
          <a:p>
            <a:r>
              <a:rPr lang="en-US" sz="4400" dirty="0"/>
              <a:t>What Can You Control?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5F55840-B031-E2C6-E24F-508622446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552724"/>
              </p:ext>
            </p:extLst>
          </p:nvPr>
        </p:nvGraphicFramePr>
        <p:xfrm>
          <a:off x="891871" y="540000"/>
          <a:ext cx="7877413" cy="646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23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24CC-DCE2-1149-A7C2-87079834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15" y="1687286"/>
            <a:ext cx="2452097" cy="3978017"/>
          </a:xfrm>
        </p:spPr>
        <p:txBody>
          <a:bodyPr anchor="t">
            <a:normAutofit/>
          </a:bodyPr>
          <a:lstStyle/>
          <a:p>
            <a:r>
              <a:rPr lang="en-US" sz="3800"/>
              <a:t>The Power of Thought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B9813A-EC69-413A-92A9-D101BD57B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480242"/>
              </p:ext>
            </p:extLst>
          </p:nvPr>
        </p:nvGraphicFramePr>
        <p:xfrm>
          <a:off x="4214742" y="347683"/>
          <a:ext cx="4296258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0E5756-E0F1-2F4F-B34F-CA6D25A39FFD}"/>
              </a:ext>
            </a:extLst>
          </p:cNvPr>
          <p:cNvSpPr txBox="1"/>
          <p:nvPr/>
        </p:nvSpPr>
        <p:spPr>
          <a:xfrm>
            <a:off x="368135" y="5665303"/>
            <a:ext cx="813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Negative thought habits keep us stuck, can be self-destructive</a:t>
            </a:r>
          </a:p>
        </p:txBody>
      </p:sp>
    </p:spTree>
    <p:extLst>
      <p:ext uri="{BB962C8B-B14F-4D97-AF65-F5344CB8AC3E}">
        <p14:creationId xmlns:p14="http://schemas.microsoft.com/office/powerpoint/2010/main" val="15159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9" cy="6861600"/>
            <a:chOff x="1" y="0"/>
            <a:chExt cx="12191999" cy="6861600"/>
          </a:xfrm>
        </p:grpSpPr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5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43" name="Rectangle 22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4">
            <a:extLst>
              <a:ext uri="{FF2B5EF4-FFF2-40B4-BE49-F238E27FC236}">
                <a16:creationId xmlns:a16="http://schemas.microsoft.com/office/drawing/2014/main" id="{2DFE3358-29EE-4087-8570-9666D88A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791" y="0"/>
            <a:ext cx="5450156" cy="6858000"/>
            <a:chOff x="0" y="0"/>
            <a:chExt cx="7266875" cy="6858000"/>
          </a:xfrm>
        </p:grpSpPr>
        <p:sp>
          <p:nvSpPr>
            <p:cNvPr id="45" name="Freeform: Shape 25">
              <a:extLst>
                <a:ext uri="{FF2B5EF4-FFF2-40B4-BE49-F238E27FC236}">
                  <a16:creationId xmlns:a16="http://schemas.microsoft.com/office/drawing/2014/main" id="{1FD9C6E8-5129-4C44-8443-5ABF75EC6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8CFD4D-22F2-420F-8CB7-042571895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7">
              <a:extLst>
                <a:ext uri="{FF2B5EF4-FFF2-40B4-BE49-F238E27FC236}">
                  <a16:creationId xmlns:a16="http://schemas.microsoft.com/office/drawing/2014/main" id="{68D49264-261A-4A8E-AB05-33332DCC9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8">
              <a:extLst>
                <a:ext uri="{FF2B5EF4-FFF2-40B4-BE49-F238E27FC236}">
                  <a16:creationId xmlns:a16="http://schemas.microsoft.com/office/drawing/2014/main" id="{1C20F8FA-12CB-4D89-9416-29678581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29F1A39-602D-7D48-BF2A-909288D9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545126"/>
            <a:ext cx="6912769" cy="3783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700"/>
              <a:t>Common Negative Thoughts</a:t>
            </a:r>
          </a:p>
        </p:txBody>
      </p:sp>
    </p:spTree>
    <p:extLst>
      <p:ext uri="{BB962C8B-B14F-4D97-AF65-F5344CB8AC3E}">
        <p14:creationId xmlns:p14="http://schemas.microsoft.com/office/powerpoint/2010/main" val="341126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up about anxiety - Momma Mills">
            <a:extLst>
              <a:ext uri="{FF2B5EF4-FFF2-40B4-BE49-F238E27FC236}">
                <a16:creationId xmlns:a16="http://schemas.microsoft.com/office/drawing/2014/main" id="{EE51DD74-C0CA-264A-92C4-7962E4370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77953"/>
          <a:stretch/>
        </p:blipFill>
        <p:spPr bwMode="auto">
          <a:xfrm>
            <a:off x="661306" y="510852"/>
            <a:ext cx="7821387" cy="21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pening up about anxiety - Momma Mills">
            <a:extLst>
              <a:ext uri="{FF2B5EF4-FFF2-40B4-BE49-F238E27FC236}">
                <a16:creationId xmlns:a16="http://schemas.microsoft.com/office/drawing/2014/main" id="{DE07856D-DECA-6C4D-9685-9885A93F3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 b="59470"/>
          <a:stretch/>
        </p:blipFill>
        <p:spPr bwMode="auto">
          <a:xfrm>
            <a:off x="637554" y="3429000"/>
            <a:ext cx="7821387" cy="20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3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pening up about anxiety - Momma Mills">
            <a:extLst>
              <a:ext uri="{FF2B5EF4-FFF2-40B4-BE49-F238E27FC236}">
                <a16:creationId xmlns:a16="http://schemas.microsoft.com/office/drawing/2014/main" id="{C26CF8CF-444B-1F43-B5DF-A4108F88B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7" r="-2035" b="41061"/>
          <a:stretch/>
        </p:blipFill>
        <p:spPr bwMode="auto">
          <a:xfrm>
            <a:off x="656877" y="150889"/>
            <a:ext cx="7845721" cy="19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pening up about anxiety - Momma Mills">
            <a:extLst>
              <a:ext uri="{FF2B5EF4-FFF2-40B4-BE49-F238E27FC236}">
                <a16:creationId xmlns:a16="http://schemas.microsoft.com/office/drawing/2014/main" id="{3AD9A106-CE74-4147-B2D2-79FB89FC6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3" r="-2035" b="22945"/>
          <a:stretch/>
        </p:blipFill>
        <p:spPr bwMode="auto">
          <a:xfrm>
            <a:off x="656877" y="2298676"/>
            <a:ext cx="7845721" cy="19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ning up about anxiety - Momma Mills">
            <a:extLst>
              <a:ext uri="{FF2B5EF4-FFF2-40B4-BE49-F238E27FC236}">
                <a16:creationId xmlns:a16="http://schemas.microsoft.com/office/drawing/2014/main" id="{E78053F4-8A8E-A148-8FF2-DC38262AD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2" r="-2035" b="3548"/>
          <a:stretch/>
        </p:blipFill>
        <p:spPr bwMode="auto">
          <a:xfrm>
            <a:off x="656877" y="4616064"/>
            <a:ext cx="7845721" cy="209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82648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2E1B"/>
      </a:dk2>
      <a:lt2>
        <a:srgbClr val="F0F3F3"/>
      </a:lt2>
      <a:accent1>
        <a:srgbClr val="E7294C"/>
      </a:accent1>
      <a:accent2>
        <a:srgbClr val="D51789"/>
      </a:accent2>
      <a:accent3>
        <a:srgbClr val="E329E7"/>
      </a:accent3>
      <a:accent4>
        <a:srgbClr val="861ED6"/>
      </a:accent4>
      <a:accent5>
        <a:srgbClr val="482CE7"/>
      </a:accent5>
      <a:accent6>
        <a:srgbClr val="174AD5"/>
      </a:accent6>
      <a:hlink>
        <a:srgbClr val="349C88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1829</TotalTime>
  <Words>351</Words>
  <Application>Microsoft Macintosh PowerPoint</Application>
  <PresentationFormat>Letter Paper (8.5x11 in)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Avenir Next LT Pro</vt:lpstr>
      <vt:lpstr>Bell MT</vt:lpstr>
      <vt:lpstr>GlowVTI</vt:lpstr>
      <vt:lpstr>Managing Your Mood Through Thought and Action</vt:lpstr>
      <vt:lpstr>PowerPoint Presentation</vt:lpstr>
      <vt:lpstr>Why Mood Matters</vt:lpstr>
      <vt:lpstr>What Impacts Mood?</vt:lpstr>
      <vt:lpstr>What Can You Control?</vt:lpstr>
      <vt:lpstr>The Power of Thought</vt:lpstr>
      <vt:lpstr>Common Negative Thoughts</vt:lpstr>
      <vt:lpstr>PowerPoint Presentation</vt:lpstr>
      <vt:lpstr>PowerPoint Presentation</vt:lpstr>
      <vt:lpstr>Two Essential Questions</vt:lpstr>
      <vt:lpstr>Mental Housekeeping</vt:lpstr>
      <vt:lpstr>Manage Behavior: Manage Mood</vt:lpstr>
      <vt:lpstr>Acting Sad . . . </vt:lpstr>
      <vt:lpstr>Biology Lesson</vt:lpstr>
      <vt:lpstr>Good Mood Behaviors</vt:lpstr>
      <vt:lpstr>PowerPoint Presentation</vt:lpstr>
      <vt:lpstr>PowerPoint Presentation</vt:lpstr>
      <vt:lpstr>The Challenge of Social Media</vt:lpstr>
      <vt:lpstr>Managing Mood  You Don’t Need to Do It Alone</vt:lpstr>
      <vt:lpstr>Help is Available</vt:lpstr>
      <vt:lpstr>Conclusion  Take Care of Yourself!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Mood Through Thought and Action</dc:title>
  <dc:creator>Rona Novick</dc:creator>
  <cp:lastModifiedBy>Rona Novick</cp:lastModifiedBy>
  <cp:revision>3</cp:revision>
  <dcterms:created xsi:type="dcterms:W3CDTF">2022-05-03T12:08:25Z</dcterms:created>
  <dcterms:modified xsi:type="dcterms:W3CDTF">2022-05-05T01:01:17Z</dcterms:modified>
</cp:coreProperties>
</file>