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sldIdLst>
    <p:sldId id="256" r:id="rId2"/>
    <p:sldId id="261" r:id="rId3"/>
    <p:sldId id="264" r:id="rId4"/>
    <p:sldId id="257" r:id="rId5"/>
    <p:sldId id="259" r:id="rId6"/>
    <p:sldId id="258" r:id="rId7"/>
    <p:sldId id="260" r:id="rId8"/>
    <p:sldId id="262" r:id="rId9"/>
    <p:sldId id="263" r:id="rId10"/>
    <p:sldId id="265" r:id="rId11"/>
    <p:sldId id="266" r:id="rId12"/>
    <p:sldId id="267" r:id="rId13"/>
    <p:sldId id="268" r:id="rId14"/>
    <p:sldId id="270" r:id="rId15"/>
    <p:sldId id="269" r:id="rId16"/>
    <p:sldId id="271" r:id="rId17"/>
    <p:sldId id="272" r:id="rId18"/>
    <p:sldId id="273" r:id="rId19"/>
    <p:sldId id="274" r:id="rId2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7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144"/>
  </p:normalViewPr>
  <p:slideViewPr>
    <p:cSldViewPr snapToGrid="0" snapToObjects="1">
      <p:cViewPr varScale="1">
        <p:scale>
          <a:sx n="95" d="100"/>
          <a:sy n="95" d="100"/>
        </p:scale>
        <p:origin x="1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CCF11-7D9E-48DF-A768-EE9CE907C0A0}"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F9B6D9CB-A10B-4639-97E1-BC73037930A3}">
      <dgm:prSet/>
      <dgm:spPr/>
      <dgm:t>
        <a:bodyPr/>
        <a:lstStyle/>
        <a:p>
          <a:r>
            <a:rPr lang="en-US" dirty="0"/>
            <a:t>Acute vs. chronic stress</a:t>
          </a:r>
        </a:p>
      </dgm:t>
    </dgm:pt>
    <dgm:pt modelId="{657C24C3-9E21-4D47-A4A5-FA359B23D6FB}" type="parTrans" cxnId="{D9BE1E06-B4C2-4F3A-87B1-5035C79ACAB0}">
      <dgm:prSet/>
      <dgm:spPr/>
      <dgm:t>
        <a:bodyPr/>
        <a:lstStyle/>
        <a:p>
          <a:endParaRPr lang="en-US"/>
        </a:p>
      </dgm:t>
    </dgm:pt>
    <dgm:pt modelId="{BEBBE8B7-1879-4549-BC7F-51A1BB8A8987}" type="sibTrans" cxnId="{D9BE1E06-B4C2-4F3A-87B1-5035C79ACAB0}">
      <dgm:prSet/>
      <dgm:spPr/>
      <dgm:t>
        <a:bodyPr/>
        <a:lstStyle/>
        <a:p>
          <a:endParaRPr lang="en-US"/>
        </a:p>
      </dgm:t>
    </dgm:pt>
    <dgm:pt modelId="{CC67F5AC-AE52-4D1D-8F17-709E6C406DC3}">
      <dgm:prSet/>
      <dgm:spPr/>
      <dgm:t>
        <a:bodyPr/>
        <a:lstStyle/>
        <a:p>
          <a:r>
            <a:rPr lang="en-US"/>
            <a:t>Covid fatigue</a:t>
          </a:r>
        </a:p>
      </dgm:t>
    </dgm:pt>
    <dgm:pt modelId="{3D52E160-0B41-48A1-8F83-D2D1FF12EF58}" type="parTrans" cxnId="{9F007597-A065-4D78-8292-05AF75E5ADF2}">
      <dgm:prSet/>
      <dgm:spPr/>
      <dgm:t>
        <a:bodyPr/>
        <a:lstStyle/>
        <a:p>
          <a:endParaRPr lang="en-US"/>
        </a:p>
      </dgm:t>
    </dgm:pt>
    <dgm:pt modelId="{C931DB31-5FB0-4CE3-917D-E82557BFC1D4}" type="sibTrans" cxnId="{9F007597-A065-4D78-8292-05AF75E5ADF2}">
      <dgm:prSet/>
      <dgm:spPr/>
      <dgm:t>
        <a:bodyPr/>
        <a:lstStyle/>
        <a:p>
          <a:endParaRPr lang="en-US"/>
        </a:p>
      </dgm:t>
    </dgm:pt>
    <dgm:pt modelId="{028176E3-D7C6-4766-9B53-00C9289585F1}">
      <dgm:prSet/>
      <dgm:spPr/>
      <dgm:t>
        <a:bodyPr/>
        <a:lstStyle/>
        <a:p>
          <a:r>
            <a:rPr lang="en-US"/>
            <a:t>Anniversary reactions – the second time </a:t>
          </a:r>
        </a:p>
      </dgm:t>
    </dgm:pt>
    <dgm:pt modelId="{17503D28-7A31-42B0-B42B-41D421A51A42}" type="parTrans" cxnId="{26095C0A-F89B-4671-9491-107508B7EA14}">
      <dgm:prSet/>
      <dgm:spPr/>
      <dgm:t>
        <a:bodyPr/>
        <a:lstStyle/>
        <a:p>
          <a:endParaRPr lang="en-US"/>
        </a:p>
      </dgm:t>
    </dgm:pt>
    <dgm:pt modelId="{570098D9-618A-4763-B0C3-15750399C2D7}" type="sibTrans" cxnId="{26095C0A-F89B-4671-9491-107508B7EA14}">
      <dgm:prSet/>
      <dgm:spPr/>
      <dgm:t>
        <a:bodyPr/>
        <a:lstStyle/>
        <a:p>
          <a:endParaRPr lang="en-US"/>
        </a:p>
      </dgm:t>
    </dgm:pt>
    <dgm:pt modelId="{55B9349E-7506-9549-A0D9-9F64863D5D9E}" type="pres">
      <dgm:prSet presAssocID="{F19CCF11-7D9E-48DF-A768-EE9CE907C0A0}" presName="linear" presStyleCnt="0">
        <dgm:presLayoutVars>
          <dgm:animLvl val="lvl"/>
          <dgm:resizeHandles val="exact"/>
        </dgm:presLayoutVars>
      </dgm:prSet>
      <dgm:spPr/>
    </dgm:pt>
    <dgm:pt modelId="{8C3F9C57-8FBE-F447-8241-204A2E72A9FB}" type="pres">
      <dgm:prSet presAssocID="{F9B6D9CB-A10B-4639-97E1-BC73037930A3}" presName="parentText" presStyleLbl="node1" presStyleIdx="0" presStyleCnt="3">
        <dgm:presLayoutVars>
          <dgm:chMax val="0"/>
          <dgm:bulletEnabled val="1"/>
        </dgm:presLayoutVars>
      </dgm:prSet>
      <dgm:spPr/>
    </dgm:pt>
    <dgm:pt modelId="{772BD4DF-D924-AE4B-93E4-6B9304D96134}" type="pres">
      <dgm:prSet presAssocID="{BEBBE8B7-1879-4549-BC7F-51A1BB8A8987}" presName="spacer" presStyleCnt="0"/>
      <dgm:spPr/>
    </dgm:pt>
    <dgm:pt modelId="{48349FD8-FD0D-1643-878B-5C38A4EC82F3}" type="pres">
      <dgm:prSet presAssocID="{CC67F5AC-AE52-4D1D-8F17-709E6C406DC3}" presName="parentText" presStyleLbl="node1" presStyleIdx="1" presStyleCnt="3">
        <dgm:presLayoutVars>
          <dgm:chMax val="0"/>
          <dgm:bulletEnabled val="1"/>
        </dgm:presLayoutVars>
      </dgm:prSet>
      <dgm:spPr/>
    </dgm:pt>
    <dgm:pt modelId="{43E5F777-F20D-624A-87F2-31C2908FCC75}" type="pres">
      <dgm:prSet presAssocID="{C931DB31-5FB0-4CE3-917D-E82557BFC1D4}" presName="spacer" presStyleCnt="0"/>
      <dgm:spPr/>
    </dgm:pt>
    <dgm:pt modelId="{2ED0E41B-97FB-4B49-A570-33606A3AC5D2}" type="pres">
      <dgm:prSet presAssocID="{028176E3-D7C6-4766-9B53-00C9289585F1}" presName="parentText" presStyleLbl="node1" presStyleIdx="2" presStyleCnt="3">
        <dgm:presLayoutVars>
          <dgm:chMax val="0"/>
          <dgm:bulletEnabled val="1"/>
        </dgm:presLayoutVars>
      </dgm:prSet>
      <dgm:spPr/>
    </dgm:pt>
  </dgm:ptLst>
  <dgm:cxnLst>
    <dgm:cxn modelId="{D9BE1E06-B4C2-4F3A-87B1-5035C79ACAB0}" srcId="{F19CCF11-7D9E-48DF-A768-EE9CE907C0A0}" destId="{F9B6D9CB-A10B-4639-97E1-BC73037930A3}" srcOrd="0" destOrd="0" parTransId="{657C24C3-9E21-4D47-A4A5-FA359B23D6FB}" sibTransId="{BEBBE8B7-1879-4549-BC7F-51A1BB8A8987}"/>
    <dgm:cxn modelId="{26095C0A-F89B-4671-9491-107508B7EA14}" srcId="{F19CCF11-7D9E-48DF-A768-EE9CE907C0A0}" destId="{028176E3-D7C6-4766-9B53-00C9289585F1}" srcOrd="2" destOrd="0" parTransId="{17503D28-7A31-42B0-B42B-41D421A51A42}" sibTransId="{570098D9-618A-4763-B0C3-15750399C2D7}"/>
    <dgm:cxn modelId="{7BB78045-B03B-1141-866C-5827C6329461}" type="presOf" srcId="{028176E3-D7C6-4766-9B53-00C9289585F1}" destId="{2ED0E41B-97FB-4B49-A570-33606A3AC5D2}" srcOrd="0" destOrd="0" presId="urn:microsoft.com/office/officeart/2005/8/layout/vList2"/>
    <dgm:cxn modelId="{9F007597-A065-4D78-8292-05AF75E5ADF2}" srcId="{F19CCF11-7D9E-48DF-A768-EE9CE907C0A0}" destId="{CC67F5AC-AE52-4D1D-8F17-709E6C406DC3}" srcOrd="1" destOrd="0" parTransId="{3D52E160-0B41-48A1-8F83-D2D1FF12EF58}" sibTransId="{C931DB31-5FB0-4CE3-917D-E82557BFC1D4}"/>
    <dgm:cxn modelId="{E566D4A6-D747-4846-9AC4-BA29B4F18358}" type="presOf" srcId="{F19CCF11-7D9E-48DF-A768-EE9CE907C0A0}" destId="{55B9349E-7506-9549-A0D9-9F64863D5D9E}" srcOrd="0" destOrd="0" presId="urn:microsoft.com/office/officeart/2005/8/layout/vList2"/>
    <dgm:cxn modelId="{F72A20C3-48DA-F24F-98CB-FBB12194A3B5}" type="presOf" srcId="{F9B6D9CB-A10B-4639-97E1-BC73037930A3}" destId="{8C3F9C57-8FBE-F447-8241-204A2E72A9FB}" srcOrd="0" destOrd="0" presId="urn:microsoft.com/office/officeart/2005/8/layout/vList2"/>
    <dgm:cxn modelId="{4829A6C3-3F49-9548-AF02-EF1F23019DEA}" type="presOf" srcId="{CC67F5AC-AE52-4D1D-8F17-709E6C406DC3}" destId="{48349FD8-FD0D-1643-878B-5C38A4EC82F3}" srcOrd="0" destOrd="0" presId="urn:microsoft.com/office/officeart/2005/8/layout/vList2"/>
    <dgm:cxn modelId="{1D3A01AE-B44E-704F-A481-7231717BA379}" type="presParOf" srcId="{55B9349E-7506-9549-A0D9-9F64863D5D9E}" destId="{8C3F9C57-8FBE-F447-8241-204A2E72A9FB}" srcOrd="0" destOrd="0" presId="urn:microsoft.com/office/officeart/2005/8/layout/vList2"/>
    <dgm:cxn modelId="{3ACC9B28-6BFC-A143-8D4D-A7FC90A73E76}" type="presParOf" srcId="{55B9349E-7506-9549-A0D9-9F64863D5D9E}" destId="{772BD4DF-D924-AE4B-93E4-6B9304D96134}" srcOrd="1" destOrd="0" presId="urn:microsoft.com/office/officeart/2005/8/layout/vList2"/>
    <dgm:cxn modelId="{7ABCA1D6-D441-3C48-B4EF-CC18B5E8691A}" type="presParOf" srcId="{55B9349E-7506-9549-A0D9-9F64863D5D9E}" destId="{48349FD8-FD0D-1643-878B-5C38A4EC82F3}" srcOrd="2" destOrd="0" presId="urn:microsoft.com/office/officeart/2005/8/layout/vList2"/>
    <dgm:cxn modelId="{8368138A-122E-D14D-AFFD-A5B294D6351E}" type="presParOf" srcId="{55B9349E-7506-9549-A0D9-9F64863D5D9E}" destId="{43E5F777-F20D-624A-87F2-31C2908FCC75}" srcOrd="3" destOrd="0" presId="urn:microsoft.com/office/officeart/2005/8/layout/vList2"/>
    <dgm:cxn modelId="{24911876-3260-B140-AA05-E7D0866942CA}" type="presParOf" srcId="{55B9349E-7506-9549-A0D9-9F64863D5D9E}" destId="{2ED0E41B-97FB-4B49-A570-33606A3AC5D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9CCF11-7D9E-48DF-A768-EE9CE907C0A0}"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F9B6D9CB-A10B-4639-97E1-BC73037930A3}">
      <dgm:prSet/>
      <dgm:spPr/>
      <dgm:t>
        <a:bodyPr/>
        <a:lstStyle/>
        <a:p>
          <a:r>
            <a:rPr lang="en-US" dirty="0"/>
            <a:t>Timing is uncertain</a:t>
          </a:r>
        </a:p>
      </dgm:t>
    </dgm:pt>
    <dgm:pt modelId="{657C24C3-9E21-4D47-A4A5-FA359B23D6FB}" type="parTrans" cxnId="{D9BE1E06-B4C2-4F3A-87B1-5035C79ACAB0}">
      <dgm:prSet/>
      <dgm:spPr/>
      <dgm:t>
        <a:bodyPr/>
        <a:lstStyle/>
        <a:p>
          <a:endParaRPr lang="en-US"/>
        </a:p>
      </dgm:t>
    </dgm:pt>
    <dgm:pt modelId="{BEBBE8B7-1879-4549-BC7F-51A1BB8A8987}" type="sibTrans" cxnId="{D9BE1E06-B4C2-4F3A-87B1-5035C79ACAB0}">
      <dgm:prSet/>
      <dgm:spPr/>
      <dgm:t>
        <a:bodyPr/>
        <a:lstStyle/>
        <a:p>
          <a:endParaRPr lang="en-US"/>
        </a:p>
      </dgm:t>
    </dgm:pt>
    <dgm:pt modelId="{CC67F5AC-AE52-4D1D-8F17-709E6C406DC3}">
      <dgm:prSet/>
      <dgm:spPr/>
      <dgm:t>
        <a:bodyPr/>
        <a:lstStyle/>
        <a:p>
          <a:r>
            <a:rPr lang="en-US" dirty="0"/>
            <a:t>Unclear what to expect</a:t>
          </a:r>
        </a:p>
      </dgm:t>
    </dgm:pt>
    <dgm:pt modelId="{3D52E160-0B41-48A1-8F83-D2D1FF12EF58}" type="parTrans" cxnId="{9F007597-A065-4D78-8292-05AF75E5ADF2}">
      <dgm:prSet/>
      <dgm:spPr/>
      <dgm:t>
        <a:bodyPr/>
        <a:lstStyle/>
        <a:p>
          <a:endParaRPr lang="en-US"/>
        </a:p>
      </dgm:t>
    </dgm:pt>
    <dgm:pt modelId="{C931DB31-5FB0-4CE3-917D-E82557BFC1D4}" type="sibTrans" cxnId="{9F007597-A065-4D78-8292-05AF75E5ADF2}">
      <dgm:prSet/>
      <dgm:spPr/>
      <dgm:t>
        <a:bodyPr/>
        <a:lstStyle/>
        <a:p>
          <a:endParaRPr lang="en-US"/>
        </a:p>
      </dgm:t>
    </dgm:pt>
    <dgm:pt modelId="{028176E3-D7C6-4766-9B53-00C9289585F1}">
      <dgm:prSet/>
      <dgm:spPr/>
      <dgm:t>
        <a:bodyPr/>
        <a:lstStyle/>
        <a:p>
          <a:r>
            <a:rPr lang="en-US" dirty="0"/>
            <a:t>Re-acclimating may be challenging</a:t>
          </a:r>
        </a:p>
      </dgm:t>
    </dgm:pt>
    <dgm:pt modelId="{17503D28-7A31-42B0-B42B-41D421A51A42}" type="parTrans" cxnId="{26095C0A-F89B-4671-9491-107508B7EA14}">
      <dgm:prSet/>
      <dgm:spPr/>
      <dgm:t>
        <a:bodyPr/>
        <a:lstStyle/>
        <a:p>
          <a:endParaRPr lang="en-US"/>
        </a:p>
      </dgm:t>
    </dgm:pt>
    <dgm:pt modelId="{570098D9-618A-4763-B0C3-15750399C2D7}" type="sibTrans" cxnId="{26095C0A-F89B-4671-9491-107508B7EA14}">
      <dgm:prSet/>
      <dgm:spPr/>
      <dgm:t>
        <a:bodyPr/>
        <a:lstStyle/>
        <a:p>
          <a:endParaRPr lang="en-US"/>
        </a:p>
      </dgm:t>
    </dgm:pt>
    <dgm:pt modelId="{55B9349E-7506-9549-A0D9-9F64863D5D9E}" type="pres">
      <dgm:prSet presAssocID="{F19CCF11-7D9E-48DF-A768-EE9CE907C0A0}" presName="linear" presStyleCnt="0">
        <dgm:presLayoutVars>
          <dgm:animLvl val="lvl"/>
          <dgm:resizeHandles val="exact"/>
        </dgm:presLayoutVars>
      </dgm:prSet>
      <dgm:spPr/>
    </dgm:pt>
    <dgm:pt modelId="{8C3F9C57-8FBE-F447-8241-204A2E72A9FB}" type="pres">
      <dgm:prSet presAssocID="{F9B6D9CB-A10B-4639-97E1-BC73037930A3}" presName="parentText" presStyleLbl="node1" presStyleIdx="0" presStyleCnt="3">
        <dgm:presLayoutVars>
          <dgm:chMax val="0"/>
          <dgm:bulletEnabled val="1"/>
        </dgm:presLayoutVars>
      </dgm:prSet>
      <dgm:spPr/>
    </dgm:pt>
    <dgm:pt modelId="{772BD4DF-D924-AE4B-93E4-6B9304D96134}" type="pres">
      <dgm:prSet presAssocID="{BEBBE8B7-1879-4549-BC7F-51A1BB8A8987}" presName="spacer" presStyleCnt="0"/>
      <dgm:spPr/>
    </dgm:pt>
    <dgm:pt modelId="{48349FD8-FD0D-1643-878B-5C38A4EC82F3}" type="pres">
      <dgm:prSet presAssocID="{CC67F5AC-AE52-4D1D-8F17-709E6C406DC3}" presName="parentText" presStyleLbl="node1" presStyleIdx="1" presStyleCnt="3">
        <dgm:presLayoutVars>
          <dgm:chMax val="0"/>
          <dgm:bulletEnabled val="1"/>
        </dgm:presLayoutVars>
      </dgm:prSet>
      <dgm:spPr/>
    </dgm:pt>
    <dgm:pt modelId="{43E5F777-F20D-624A-87F2-31C2908FCC75}" type="pres">
      <dgm:prSet presAssocID="{C931DB31-5FB0-4CE3-917D-E82557BFC1D4}" presName="spacer" presStyleCnt="0"/>
      <dgm:spPr/>
    </dgm:pt>
    <dgm:pt modelId="{2ED0E41B-97FB-4B49-A570-33606A3AC5D2}" type="pres">
      <dgm:prSet presAssocID="{028176E3-D7C6-4766-9B53-00C9289585F1}" presName="parentText" presStyleLbl="node1" presStyleIdx="2" presStyleCnt="3">
        <dgm:presLayoutVars>
          <dgm:chMax val="0"/>
          <dgm:bulletEnabled val="1"/>
        </dgm:presLayoutVars>
      </dgm:prSet>
      <dgm:spPr/>
    </dgm:pt>
  </dgm:ptLst>
  <dgm:cxnLst>
    <dgm:cxn modelId="{D9BE1E06-B4C2-4F3A-87B1-5035C79ACAB0}" srcId="{F19CCF11-7D9E-48DF-A768-EE9CE907C0A0}" destId="{F9B6D9CB-A10B-4639-97E1-BC73037930A3}" srcOrd="0" destOrd="0" parTransId="{657C24C3-9E21-4D47-A4A5-FA359B23D6FB}" sibTransId="{BEBBE8B7-1879-4549-BC7F-51A1BB8A8987}"/>
    <dgm:cxn modelId="{26095C0A-F89B-4671-9491-107508B7EA14}" srcId="{F19CCF11-7D9E-48DF-A768-EE9CE907C0A0}" destId="{028176E3-D7C6-4766-9B53-00C9289585F1}" srcOrd="2" destOrd="0" parTransId="{17503D28-7A31-42B0-B42B-41D421A51A42}" sibTransId="{570098D9-618A-4763-B0C3-15750399C2D7}"/>
    <dgm:cxn modelId="{7BB78045-B03B-1141-866C-5827C6329461}" type="presOf" srcId="{028176E3-D7C6-4766-9B53-00C9289585F1}" destId="{2ED0E41B-97FB-4B49-A570-33606A3AC5D2}" srcOrd="0" destOrd="0" presId="urn:microsoft.com/office/officeart/2005/8/layout/vList2"/>
    <dgm:cxn modelId="{9F007597-A065-4D78-8292-05AF75E5ADF2}" srcId="{F19CCF11-7D9E-48DF-A768-EE9CE907C0A0}" destId="{CC67F5AC-AE52-4D1D-8F17-709E6C406DC3}" srcOrd="1" destOrd="0" parTransId="{3D52E160-0B41-48A1-8F83-D2D1FF12EF58}" sibTransId="{C931DB31-5FB0-4CE3-917D-E82557BFC1D4}"/>
    <dgm:cxn modelId="{E566D4A6-D747-4846-9AC4-BA29B4F18358}" type="presOf" srcId="{F19CCF11-7D9E-48DF-A768-EE9CE907C0A0}" destId="{55B9349E-7506-9549-A0D9-9F64863D5D9E}" srcOrd="0" destOrd="0" presId="urn:microsoft.com/office/officeart/2005/8/layout/vList2"/>
    <dgm:cxn modelId="{F72A20C3-48DA-F24F-98CB-FBB12194A3B5}" type="presOf" srcId="{F9B6D9CB-A10B-4639-97E1-BC73037930A3}" destId="{8C3F9C57-8FBE-F447-8241-204A2E72A9FB}" srcOrd="0" destOrd="0" presId="urn:microsoft.com/office/officeart/2005/8/layout/vList2"/>
    <dgm:cxn modelId="{4829A6C3-3F49-9548-AF02-EF1F23019DEA}" type="presOf" srcId="{CC67F5AC-AE52-4D1D-8F17-709E6C406DC3}" destId="{48349FD8-FD0D-1643-878B-5C38A4EC82F3}" srcOrd="0" destOrd="0" presId="urn:microsoft.com/office/officeart/2005/8/layout/vList2"/>
    <dgm:cxn modelId="{1D3A01AE-B44E-704F-A481-7231717BA379}" type="presParOf" srcId="{55B9349E-7506-9549-A0D9-9F64863D5D9E}" destId="{8C3F9C57-8FBE-F447-8241-204A2E72A9FB}" srcOrd="0" destOrd="0" presId="urn:microsoft.com/office/officeart/2005/8/layout/vList2"/>
    <dgm:cxn modelId="{3ACC9B28-6BFC-A143-8D4D-A7FC90A73E76}" type="presParOf" srcId="{55B9349E-7506-9549-A0D9-9F64863D5D9E}" destId="{772BD4DF-D924-AE4B-93E4-6B9304D96134}" srcOrd="1" destOrd="0" presId="urn:microsoft.com/office/officeart/2005/8/layout/vList2"/>
    <dgm:cxn modelId="{7ABCA1D6-D441-3C48-B4EF-CC18B5E8691A}" type="presParOf" srcId="{55B9349E-7506-9549-A0D9-9F64863D5D9E}" destId="{48349FD8-FD0D-1643-878B-5C38A4EC82F3}" srcOrd="2" destOrd="0" presId="urn:microsoft.com/office/officeart/2005/8/layout/vList2"/>
    <dgm:cxn modelId="{8368138A-122E-D14D-AFFD-A5B294D6351E}" type="presParOf" srcId="{55B9349E-7506-9549-A0D9-9F64863D5D9E}" destId="{43E5F777-F20D-624A-87F2-31C2908FCC75}" srcOrd="3" destOrd="0" presId="urn:microsoft.com/office/officeart/2005/8/layout/vList2"/>
    <dgm:cxn modelId="{24911876-3260-B140-AA05-E7D0866942CA}" type="presParOf" srcId="{55B9349E-7506-9549-A0D9-9F64863D5D9E}" destId="{2ED0E41B-97FB-4B49-A570-33606A3AC5D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8A7536-BEA2-4B75-85C9-47ECCEAE2F1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E7A8098-9B4A-4B4B-A292-5CEDB11C8741}">
      <dgm:prSet custT="1"/>
      <dgm:spPr/>
      <dgm:t>
        <a:bodyPr/>
        <a:lstStyle/>
        <a:p>
          <a:pPr>
            <a:lnSpc>
              <a:spcPct val="100000"/>
            </a:lnSpc>
          </a:pPr>
          <a:r>
            <a:rPr lang="en-US" sz="1600" dirty="0"/>
            <a:t>Accept that it will feel strange</a:t>
          </a:r>
        </a:p>
      </dgm:t>
    </dgm:pt>
    <dgm:pt modelId="{4387BC59-DE13-484F-8153-9E57A993D007}" type="parTrans" cxnId="{A5DBB351-7443-4057-BCF7-8BAF12FD3134}">
      <dgm:prSet/>
      <dgm:spPr/>
      <dgm:t>
        <a:bodyPr/>
        <a:lstStyle/>
        <a:p>
          <a:endParaRPr lang="en-US"/>
        </a:p>
      </dgm:t>
    </dgm:pt>
    <dgm:pt modelId="{4EBA5D6B-5405-4A40-9115-13BDF76711A5}" type="sibTrans" cxnId="{A5DBB351-7443-4057-BCF7-8BAF12FD3134}">
      <dgm:prSet/>
      <dgm:spPr/>
      <dgm:t>
        <a:bodyPr/>
        <a:lstStyle/>
        <a:p>
          <a:endParaRPr lang="en-US"/>
        </a:p>
      </dgm:t>
    </dgm:pt>
    <dgm:pt modelId="{913CDF4E-DE87-4BFD-A582-D8EB08BE2E8A}">
      <dgm:prSet custT="1"/>
      <dgm:spPr/>
      <dgm:t>
        <a:bodyPr/>
        <a:lstStyle/>
        <a:p>
          <a:pPr>
            <a:lnSpc>
              <a:spcPct val="100000"/>
            </a:lnSpc>
          </a:pPr>
          <a:r>
            <a:rPr lang="en-US" sz="1600" dirty="0"/>
            <a:t>Start small – move slowly from your comfort level</a:t>
          </a:r>
        </a:p>
      </dgm:t>
    </dgm:pt>
    <dgm:pt modelId="{9E94F8CE-FF78-4F11-AC3C-5BCD1EFBA0F9}" type="parTrans" cxnId="{5C6717DD-4886-42A4-8187-C52B3148BEB1}">
      <dgm:prSet/>
      <dgm:spPr/>
      <dgm:t>
        <a:bodyPr/>
        <a:lstStyle/>
        <a:p>
          <a:endParaRPr lang="en-US"/>
        </a:p>
      </dgm:t>
    </dgm:pt>
    <dgm:pt modelId="{331F9C44-BD38-449F-8637-AC3E9D8E332C}" type="sibTrans" cxnId="{5C6717DD-4886-42A4-8187-C52B3148BEB1}">
      <dgm:prSet/>
      <dgm:spPr/>
      <dgm:t>
        <a:bodyPr/>
        <a:lstStyle/>
        <a:p>
          <a:endParaRPr lang="en-US"/>
        </a:p>
      </dgm:t>
    </dgm:pt>
    <dgm:pt modelId="{3F228761-32DE-4346-8EB1-A220193C7DD9}">
      <dgm:prSet custT="1"/>
      <dgm:spPr/>
      <dgm:t>
        <a:bodyPr/>
        <a:lstStyle/>
        <a:p>
          <a:pPr>
            <a:lnSpc>
              <a:spcPct val="100000"/>
            </a:lnSpc>
          </a:pPr>
          <a:r>
            <a:rPr lang="en-US" sz="1600" dirty="0"/>
            <a:t>Avoid avoidance</a:t>
          </a:r>
        </a:p>
      </dgm:t>
    </dgm:pt>
    <dgm:pt modelId="{D6E5BF39-8D0B-42ED-BD4F-8E6CB8484EA5}" type="parTrans" cxnId="{E32A4F3B-C5F8-435B-9F90-C1E46D432BC7}">
      <dgm:prSet/>
      <dgm:spPr/>
      <dgm:t>
        <a:bodyPr/>
        <a:lstStyle/>
        <a:p>
          <a:endParaRPr lang="en-US"/>
        </a:p>
      </dgm:t>
    </dgm:pt>
    <dgm:pt modelId="{870CDFE1-ABC0-4683-966B-C9F0C7FF5F8D}" type="sibTrans" cxnId="{E32A4F3B-C5F8-435B-9F90-C1E46D432BC7}">
      <dgm:prSet/>
      <dgm:spPr/>
      <dgm:t>
        <a:bodyPr/>
        <a:lstStyle/>
        <a:p>
          <a:endParaRPr lang="en-US"/>
        </a:p>
      </dgm:t>
    </dgm:pt>
    <dgm:pt modelId="{67874F83-A40C-4ABB-BD1C-6DD6E56A2321}">
      <dgm:prSet custT="1"/>
      <dgm:spPr/>
      <dgm:t>
        <a:bodyPr/>
        <a:lstStyle/>
        <a:p>
          <a:pPr>
            <a:lnSpc>
              <a:spcPct val="100000"/>
            </a:lnSpc>
          </a:pPr>
          <a:r>
            <a:rPr lang="en-US" sz="1600" dirty="0"/>
            <a:t>Celebrate small advances</a:t>
          </a:r>
        </a:p>
      </dgm:t>
    </dgm:pt>
    <dgm:pt modelId="{59C55261-F01A-4422-8A09-FA2DB5960E0F}" type="parTrans" cxnId="{ED28649A-D064-4796-9D7A-9B0188CF585A}">
      <dgm:prSet/>
      <dgm:spPr/>
      <dgm:t>
        <a:bodyPr/>
        <a:lstStyle/>
        <a:p>
          <a:endParaRPr lang="en-US"/>
        </a:p>
      </dgm:t>
    </dgm:pt>
    <dgm:pt modelId="{936DBD14-09D6-4D48-A9D3-80C0F72706AA}" type="sibTrans" cxnId="{ED28649A-D064-4796-9D7A-9B0188CF585A}">
      <dgm:prSet/>
      <dgm:spPr/>
      <dgm:t>
        <a:bodyPr/>
        <a:lstStyle/>
        <a:p>
          <a:endParaRPr lang="en-US"/>
        </a:p>
      </dgm:t>
    </dgm:pt>
    <dgm:pt modelId="{21DD9688-C0B9-413C-91E4-13CFA8597048}">
      <dgm:prSet custT="1"/>
      <dgm:spPr/>
      <dgm:t>
        <a:bodyPr/>
        <a:lstStyle/>
        <a:p>
          <a:pPr>
            <a:lnSpc>
              <a:spcPct val="100000"/>
            </a:lnSpc>
          </a:pPr>
          <a:r>
            <a:rPr lang="en-US" sz="1600" dirty="0"/>
            <a:t>Realize it gets easier with repetition</a:t>
          </a:r>
        </a:p>
      </dgm:t>
    </dgm:pt>
    <dgm:pt modelId="{D118AB88-4410-4301-80DD-5AA7A377B10D}" type="parTrans" cxnId="{D0987B7E-32BC-4622-871B-C921BEE7DFFC}">
      <dgm:prSet/>
      <dgm:spPr/>
      <dgm:t>
        <a:bodyPr/>
        <a:lstStyle/>
        <a:p>
          <a:endParaRPr lang="en-US"/>
        </a:p>
      </dgm:t>
    </dgm:pt>
    <dgm:pt modelId="{C9BED143-AD13-4090-86F0-A429DBE339D7}" type="sibTrans" cxnId="{D0987B7E-32BC-4622-871B-C921BEE7DFFC}">
      <dgm:prSet/>
      <dgm:spPr/>
      <dgm:t>
        <a:bodyPr/>
        <a:lstStyle/>
        <a:p>
          <a:endParaRPr lang="en-US"/>
        </a:p>
      </dgm:t>
    </dgm:pt>
    <dgm:pt modelId="{7DCA2772-C4B1-034E-8BD6-B47DD6337133}">
      <dgm:prSet custT="1"/>
      <dgm:spPr/>
      <dgm:t>
        <a:bodyPr/>
        <a:lstStyle/>
        <a:p>
          <a:pPr>
            <a:lnSpc>
              <a:spcPct val="100000"/>
            </a:lnSpc>
          </a:pPr>
          <a:r>
            <a:rPr lang="en-US" sz="1600" dirty="0"/>
            <a:t>Consider schedule</a:t>
          </a:r>
        </a:p>
      </dgm:t>
    </dgm:pt>
    <dgm:pt modelId="{533EA490-0D9B-D740-9A1E-EAEF9D5E3CBB}" type="parTrans" cxnId="{643935DD-FE72-6F42-9DF5-63DC0F7DD53B}">
      <dgm:prSet/>
      <dgm:spPr/>
      <dgm:t>
        <a:bodyPr/>
        <a:lstStyle/>
        <a:p>
          <a:endParaRPr lang="en-US"/>
        </a:p>
      </dgm:t>
    </dgm:pt>
    <dgm:pt modelId="{7501DD5A-AD7D-FA4D-84FF-E0220F1A8D0B}" type="sibTrans" cxnId="{643935DD-FE72-6F42-9DF5-63DC0F7DD53B}">
      <dgm:prSet/>
      <dgm:spPr/>
      <dgm:t>
        <a:bodyPr/>
        <a:lstStyle/>
        <a:p>
          <a:endParaRPr lang="en-US"/>
        </a:p>
      </dgm:t>
    </dgm:pt>
    <dgm:pt modelId="{D9F8A62E-7D7E-49A7-B86D-ED5BEA6298A7}" type="pres">
      <dgm:prSet presAssocID="{CB8A7536-BEA2-4B75-85C9-47ECCEAE2F18}" presName="root" presStyleCnt="0">
        <dgm:presLayoutVars>
          <dgm:dir/>
          <dgm:resizeHandles val="exact"/>
        </dgm:presLayoutVars>
      </dgm:prSet>
      <dgm:spPr/>
    </dgm:pt>
    <dgm:pt modelId="{2D24301E-8E30-467B-8C56-76708269A352}" type="pres">
      <dgm:prSet presAssocID="{FE7A8098-9B4A-4B4B-A292-5CEDB11C8741}" presName="compNode" presStyleCnt="0"/>
      <dgm:spPr/>
    </dgm:pt>
    <dgm:pt modelId="{46BEF3E8-4659-4D8D-A097-43ADDF7415B4}" type="pres">
      <dgm:prSet presAssocID="{FE7A8098-9B4A-4B4B-A292-5CEDB11C874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ADFA4DB3-A35C-44D3-AD78-334C800BF3B9}" type="pres">
      <dgm:prSet presAssocID="{FE7A8098-9B4A-4B4B-A292-5CEDB11C8741}" presName="spaceRect" presStyleCnt="0"/>
      <dgm:spPr/>
    </dgm:pt>
    <dgm:pt modelId="{8831FD8F-3764-4233-AF40-E7DC5C122A1C}" type="pres">
      <dgm:prSet presAssocID="{FE7A8098-9B4A-4B4B-A292-5CEDB11C8741}" presName="textRect" presStyleLbl="revTx" presStyleIdx="0" presStyleCnt="6">
        <dgm:presLayoutVars>
          <dgm:chMax val="1"/>
          <dgm:chPref val="1"/>
        </dgm:presLayoutVars>
      </dgm:prSet>
      <dgm:spPr/>
    </dgm:pt>
    <dgm:pt modelId="{0F245904-BDEC-4E2B-990D-B06F828E5CCC}" type="pres">
      <dgm:prSet presAssocID="{4EBA5D6B-5405-4A40-9115-13BDF76711A5}" presName="sibTrans" presStyleCnt="0"/>
      <dgm:spPr/>
    </dgm:pt>
    <dgm:pt modelId="{41CCA027-D436-4EA2-9636-83102F9B232D}" type="pres">
      <dgm:prSet presAssocID="{913CDF4E-DE87-4BFD-A582-D8EB08BE2E8A}" presName="compNode" presStyleCnt="0"/>
      <dgm:spPr/>
    </dgm:pt>
    <dgm:pt modelId="{0FB55DD6-541F-43A7-AA78-8BAC4E2C47AE}" type="pres">
      <dgm:prSet presAssocID="{913CDF4E-DE87-4BFD-A582-D8EB08BE2E8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1C93F3C6-4ED5-452B-AE40-964B1849E0B0}" type="pres">
      <dgm:prSet presAssocID="{913CDF4E-DE87-4BFD-A582-D8EB08BE2E8A}" presName="spaceRect" presStyleCnt="0"/>
      <dgm:spPr/>
    </dgm:pt>
    <dgm:pt modelId="{B48F494B-823C-4E90-8D45-7D4774514619}" type="pres">
      <dgm:prSet presAssocID="{913CDF4E-DE87-4BFD-A582-D8EB08BE2E8A}" presName="textRect" presStyleLbl="revTx" presStyleIdx="1" presStyleCnt="6">
        <dgm:presLayoutVars>
          <dgm:chMax val="1"/>
          <dgm:chPref val="1"/>
        </dgm:presLayoutVars>
      </dgm:prSet>
      <dgm:spPr/>
    </dgm:pt>
    <dgm:pt modelId="{CFBD4A26-B44F-4376-BFA1-E2CBA24CA92C}" type="pres">
      <dgm:prSet presAssocID="{331F9C44-BD38-449F-8637-AC3E9D8E332C}" presName="sibTrans" presStyleCnt="0"/>
      <dgm:spPr/>
    </dgm:pt>
    <dgm:pt modelId="{E4A53D11-2473-4F6E-A0A7-6768F7531D44}" type="pres">
      <dgm:prSet presAssocID="{3F228761-32DE-4346-8EB1-A220193C7DD9}" presName="compNode" presStyleCnt="0"/>
      <dgm:spPr/>
    </dgm:pt>
    <dgm:pt modelId="{5BA574EC-31EC-46E6-93B0-FB6E98FB6128}" type="pres">
      <dgm:prSet presAssocID="{3F228761-32DE-4346-8EB1-A220193C7DD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ign"/>
        </a:ext>
      </dgm:extLst>
    </dgm:pt>
    <dgm:pt modelId="{521F5561-A6B4-4325-ABA7-5A21DD02C3C7}" type="pres">
      <dgm:prSet presAssocID="{3F228761-32DE-4346-8EB1-A220193C7DD9}" presName="spaceRect" presStyleCnt="0"/>
      <dgm:spPr/>
    </dgm:pt>
    <dgm:pt modelId="{22EC8B97-A25E-42D4-A736-6D4274E82376}" type="pres">
      <dgm:prSet presAssocID="{3F228761-32DE-4346-8EB1-A220193C7DD9}" presName="textRect" presStyleLbl="revTx" presStyleIdx="2" presStyleCnt="6">
        <dgm:presLayoutVars>
          <dgm:chMax val="1"/>
          <dgm:chPref val="1"/>
        </dgm:presLayoutVars>
      </dgm:prSet>
      <dgm:spPr/>
    </dgm:pt>
    <dgm:pt modelId="{69A2EE58-A560-41FA-9576-DCC50BAA4BE6}" type="pres">
      <dgm:prSet presAssocID="{870CDFE1-ABC0-4683-966B-C9F0C7FF5F8D}" presName="sibTrans" presStyleCnt="0"/>
      <dgm:spPr/>
    </dgm:pt>
    <dgm:pt modelId="{B829E6B8-8A69-4CE4-8243-67FDC6F655E1}" type="pres">
      <dgm:prSet presAssocID="{67874F83-A40C-4ABB-BD1C-6DD6E56A2321}" presName="compNode" presStyleCnt="0"/>
      <dgm:spPr/>
    </dgm:pt>
    <dgm:pt modelId="{BE7B102A-75B8-4CEB-8DA0-AFD344FC7CEB}" type="pres">
      <dgm:prSet presAssocID="{67874F83-A40C-4ABB-BD1C-6DD6E56A232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lloons"/>
        </a:ext>
      </dgm:extLst>
    </dgm:pt>
    <dgm:pt modelId="{D84EFE86-BF7A-420A-99B9-FD789983543F}" type="pres">
      <dgm:prSet presAssocID="{67874F83-A40C-4ABB-BD1C-6DD6E56A2321}" presName="spaceRect" presStyleCnt="0"/>
      <dgm:spPr/>
    </dgm:pt>
    <dgm:pt modelId="{C8E81C06-4056-41C6-94AA-43CC860BCD81}" type="pres">
      <dgm:prSet presAssocID="{67874F83-A40C-4ABB-BD1C-6DD6E56A2321}" presName="textRect" presStyleLbl="revTx" presStyleIdx="3" presStyleCnt="6">
        <dgm:presLayoutVars>
          <dgm:chMax val="1"/>
          <dgm:chPref val="1"/>
        </dgm:presLayoutVars>
      </dgm:prSet>
      <dgm:spPr/>
    </dgm:pt>
    <dgm:pt modelId="{7A8E4175-8C56-43D9-97DD-D7C9EDC8A745}" type="pres">
      <dgm:prSet presAssocID="{936DBD14-09D6-4D48-A9D3-80C0F72706AA}" presName="sibTrans" presStyleCnt="0"/>
      <dgm:spPr/>
    </dgm:pt>
    <dgm:pt modelId="{8855C5AD-F950-3E40-9E73-8F8056B8450C}" type="pres">
      <dgm:prSet presAssocID="{7DCA2772-C4B1-034E-8BD6-B47DD6337133}" presName="compNode" presStyleCnt="0"/>
      <dgm:spPr/>
    </dgm:pt>
    <dgm:pt modelId="{7952FDD6-D7E2-D148-AE42-6127AB595C5A}" type="pres">
      <dgm:prSet presAssocID="{7DCA2772-C4B1-034E-8BD6-B47DD6337133}" presName="iconRect" presStyleLbl="node1" presStyleIdx="4" presStyleCnt="6" custFlipVert="0" custFlipHor="1" custScaleX="24097" custScaleY="26054" custLinFactNeighborY="35055"/>
      <dgm:spPr/>
    </dgm:pt>
    <dgm:pt modelId="{F2F05591-E9F7-BD41-90F7-6A17AB143181}" type="pres">
      <dgm:prSet presAssocID="{7DCA2772-C4B1-034E-8BD6-B47DD6337133}" presName="spaceRect" presStyleCnt="0"/>
      <dgm:spPr/>
    </dgm:pt>
    <dgm:pt modelId="{146330E4-6CC5-D74C-AFF9-C8BC0690278B}" type="pres">
      <dgm:prSet presAssocID="{7DCA2772-C4B1-034E-8BD6-B47DD6337133}" presName="textRect" presStyleLbl="revTx" presStyleIdx="4" presStyleCnt="6" custLinFactNeighborX="-1478" custLinFactNeighborY="22512">
        <dgm:presLayoutVars>
          <dgm:chMax val="1"/>
          <dgm:chPref val="1"/>
        </dgm:presLayoutVars>
      </dgm:prSet>
      <dgm:spPr/>
    </dgm:pt>
    <dgm:pt modelId="{36CC44E0-D317-F64C-8A45-A720AE0578CF}" type="pres">
      <dgm:prSet presAssocID="{7501DD5A-AD7D-FA4D-84FF-E0220F1A8D0B}" presName="sibTrans" presStyleCnt="0"/>
      <dgm:spPr/>
    </dgm:pt>
    <dgm:pt modelId="{EF0366BD-FF49-4794-AD1D-7176BBBB49BE}" type="pres">
      <dgm:prSet presAssocID="{21DD9688-C0B9-413C-91E4-13CFA8597048}" presName="compNode" presStyleCnt="0"/>
      <dgm:spPr/>
    </dgm:pt>
    <dgm:pt modelId="{CE23C15D-9B46-44A4-BB0B-EEBA1629AE1C}" type="pres">
      <dgm:prSet presAssocID="{21DD9688-C0B9-413C-91E4-13CFA8597048}"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0078D85E-CC51-474F-9961-E0A2953132C9}" type="pres">
      <dgm:prSet presAssocID="{21DD9688-C0B9-413C-91E4-13CFA8597048}" presName="spaceRect" presStyleCnt="0"/>
      <dgm:spPr/>
    </dgm:pt>
    <dgm:pt modelId="{5D05AFD4-646F-4693-A023-537C0C318CB7}" type="pres">
      <dgm:prSet presAssocID="{21DD9688-C0B9-413C-91E4-13CFA8597048}" presName="textRect" presStyleLbl="revTx" presStyleIdx="5" presStyleCnt="6">
        <dgm:presLayoutVars>
          <dgm:chMax val="1"/>
          <dgm:chPref val="1"/>
        </dgm:presLayoutVars>
      </dgm:prSet>
      <dgm:spPr/>
    </dgm:pt>
  </dgm:ptLst>
  <dgm:cxnLst>
    <dgm:cxn modelId="{A1C89A17-B287-4B38-9492-3B8ED5EE7753}" type="presOf" srcId="{FE7A8098-9B4A-4B4B-A292-5CEDB11C8741}" destId="{8831FD8F-3764-4233-AF40-E7DC5C122A1C}" srcOrd="0" destOrd="0" presId="urn:microsoft.com/office/officeart/2018/2/layout/IconLabelList"/>
    <dgm:cxn modelId="{E32A4F3B-C5F8-435B-9F90-C1E46D432BC7}" srcId="{CB8A7536-BEA2-4B75-85C9-47ECCEAE2F18}" destId="{3F228761-32DE-4346-8EB1-A220193C7DD9}" srcOrd="2" destOrd="0" parTransId="{D6E5BF39-8D0B-42ED-BD4F-8E6CB8484EA5}" sibTransId="{870CDFE1-ABC0-4683-966B-C9F0C7FF5F8D}"/>
    <dgm:cxn modelId="{A5DBB351-7443-4057-BCF7-8BAF12FD3134}" srcId="{CB8A7536-BEA2-4B75-85C9-47ECCEAE2F18}" destId="{FE7A8098-9B4A-4B4B-A292-5CEDB11C8741}" srcOrd="0" destOrd="0" parTransId="{4387BC59-DE13-484F-8153-9E57A993D007}" sibTransId="{4EBA5D6B-5405-4A40-9115-13BDF76711A5}"/>
    <dgm:cxn modelId="{1BE37273-21BA-440B-90AB-C5AFA30D6652}" type="presOf" srcId="{CB8A7536-BEA2-4B75-85C9-47ECCEAE2F18}" destId="{D9F8A62E-7D7E-49A7-B86D-ED5BEA6298A7}" srcOrd="0" destOrd="0" presId="urn:microsoft.com/office/officeart/2018/2/layout/IconLabelList"/>
    <dgm:cxn modelId="{D0987B7E-32BC-4622-871B-C921BEE7DFFC}" srcId="{CB8A7536-BEA2-4B75-85C9-47ECCEAE2F18}" destId="{21DD9688-C0B9-413C-91E4-13CFA8597048}" srcOrd="5" destOrd="0" parTransId="{D118AB88-4410-4301-80DD-5AA7A377B10D}" sibTransId="{C9BED143-AD13-4090-86F0-A429DBE339D7}"/>
    <dgm:cxn modelId="{ED28649A-D064-4796-9D7A-9B0188CF585A}" srcId="{CB8A7536-BEA2-4B75-85C9-47ECCEAE2F18}" destId="{67874F83-A40C-4ABB-BD1C-6DD6E56A2321}" srcOrd="3" destOrd="0" parTransId="{59C55261-F01A-4422-8A09-FA2DB5960E0F}" sibTransId="{936DBD14-09D6-4D48-A9D3-80C0F72706AA}"/>
    <dgm:cxn modelId="{8DBECF9B-3689-41F1-819B-C2EAF7D51A8A}" type="presOf" srcId="{913CDF4E-DE87-4BFD-A582-D8EB08BE2E8A}" destId="{B48F494B-823C-4E90-8D45-7D4774514619}" srcOrd="0" destOrd="0" presId="urn:microsoft.com/office/officeart/2018/2/layout/IconLabelList"/>
    <dgm:cxn modelId="{6002A0A7-5B18-45E1-9784-A217C8B386BA}" type="presOf" srcId="{67874F83-A40C-4ABB-BD1C-6DD6E56A2321}" destId="{C8E81C06-4056-41C6-94AA-43CC860BCD81}" srcOrd="0" destOrd="0" presId="urn:microsoft.com/office/officeart/2018/2/layout/IconLabelList"/>
    <dgm:cxn modelId="{5C6717DD-4886-42A4-8187-C52B3148BEB1}" srcId="{CB8A7536-BEA2-4B75-85C9-47ECCEAE2F18}" destId="{913CDF4E-DE87-4BFD-A582-D8EB08BE2E8A}" srcOrd="1" destOrd="0" parTransId="{9E94F8CE-FF78-4F11-AC3C-5BCD1EFBA0F9}" sibTransId="{331F9C44-BD38-449F-8637-AC3E9D8E332C}"/>
    <dgm:cxn modelId="{643935DD-FE72-6F42-9DF5-63DC0F7DD53B}" srcId="{CB8A7536-BEA2-4B75-85C9-47ECCEAE2F18}" destId="{7DCA2772-C4B1-034E-8BD6-B47DD6337133}" srcOrd="4" destOrd="0" parTransId="{533EA490-0D9B-D740-9A1E-EAEF9D5E3CBB}" sibTransId="{7501DD5A-AD7D-FA4D-84FF-E0220F1A8D0B}"/>
    <dgm:cxn modelId="{1D6E81F0-A59A-46C6-B3BB-0084F8CD35B5}" type="presOf" srcId="{21DD9688-C0B9-413C-91E4-13CFA8597048}" destId="{5D05AFD4-646F-4693-A023-537C0C318CB7}" srcOrd="0" destOrd="0" presId="urn:microsoft.com/office/officeart/2018/2/layout/IconLabelList"/>
    <dgm:cxn modelId="{D52C44F2-C668-EC47-B27C-F3EDEE56189E}" type="presOf" srcId="{7DCA2772-C4B1-034E-8BD6-B47DD6337133}" destId="{146330E4-6CC5-D74C-AFF9-C8BC0690278B}" srcOrd="0" destOrd="0" presId="urn:microsoft.com/office/officeart/2018/2/layout/IconLabelList"/>
    <dgm:cxn modelId="{B88F12FB-C167-4706-A3F3-2260D83D4640}" type="presOf" srcId="{3F228761-32DE-4346-8EB1-A220193C7DD9}" destId="{22EC8B97-A25E-42D4-A736-6D4274E82376}" srcOrd="0" destOrd="0" presId="urn:microsoft.com/office/officeart/2018/2/layout/IconLabelList"/>
    <dgm:cxn modelId="{70BC5259-426A-4738-908A-6FB772E5EF34}" type="presParOf" srcId="{D9F8A62E-7D7E-49A7-B86D-ED5BEA6298A7}" destId="{2D24301E-8E30-467B-8C56-76708269A352}" srcOrd="0" destOrd="0" presId="urn:microsoft.com/office/officeart/2018/2/layout/IconLabelList"/>
    <dgm:cxn modelId="{6C1303F4-9711-4E7C-AB6C-14B77B31E08F}" type="presParOf" srcId="{2D24301E-8E30-467B-8C56-76708269A352}" destId="{46BEF3E8-4659-4D8D-A097-43ADDF7415B4}" srcOrd="0" destOrd="0" presId="urn:microsoft.com/office/officeart/2018/2/layout/IconLabelList"/>
    <dgm:cxn modelId="{DFE75473-AB78-47C2-817A-F504DDC360BC}" type="presParOf" srcId="{2D24301E-8E30-467B-8C56-76708269A352}" destId="{ADFA4DB3-A35C-44D3-AD78-334C800BF3B9}" srcOrd="1" destOrd="0" presId="urn:microsoft.com/office/officeart/2018/2/layout/IconLabelList"/>
    <dgm:cxn modelId="{7A38FB48-FF57-46C0-9789-DADA8A13F621}" type="presParOf" srcId="{2D24301E-8E30-467B-8C56-76708269A352}" destId="{8831FD8F-3764-4233-AF40-E7DC5C122A1C}" srcOrd="2" destOrd="0" presId="urn:microsoft.com/office/officeart/2018/2/layout/IconLabelList"/>
    <dgm:cxn modelId="{7702D369-50A7-402C-8C72-A64C76E690C7}" type="presParOf" srcId="{D9F8A62E-7D7E-49A7-B86D-ED5BEA6298A7}" destId="{0F245904-BDEC-4E2B-990D-B06F828E5CCC}" srcOrd="1" destOrd="0" presId="urn:microsoft.com/office/officeart/2018/2/layout/IconLabelList"/>
    <dgm:cxn modelId="{733626AE-F888-4EFC-9E7D-47F01A081635}" type="presParOf" srcId="{D9F8A62E-7D7E-49A7-B86D-ED5BEA6298A7}" destId="{41CCA027-D436-4EA2-9636-83102F9B232D}" srcOrd="2" destOrd="0" presId="urn:microsoft.com/office/officeart/2018/2/layout/IconLabelList"/>
    <dgm:cxn modelId="{C9A088A6-5CC6-4A74-B36F-0668E3D50636}" type="presParOf" srcId="{41CCA027-D436-4EA2-9636-83102F9B232D}" destId="{0FB55DD6-541F-43A7-AA78-8BAC4E2C47AE}" srcOrd="0" destOrd="0" presId="urn:microsoft.com/office/officeart/2018/2/layout/IconLabelList"/>
    <dgm:cxn modelId="{885292FF-4A64-440F-9DF2-250260522C16}" type="presParOf" srcId="{41CCA027-D436-4EA2-9636-83102F9B232D}" destId="{1C93F3C6-4ED5-452B-AE40-964B1849E0B0}" srcOrd="1" destOrd="0" presId="urn:microsoft.com/office/officeart/2018/2/layout/IconLabelList"/>
    <dgm:cxn modelId="{39FF0D4A-96B5-4E81-B362-2F24C2D5EF80}" type="presParOf" srcId="{41CCA027-D436-4EA2-9636-83102F9B232D}" destId="{B48F494B-823C-4E90-8D45-7D4774514619}" srcOrd="2" destOrd="0" presId="urn:microsoft.com/office/officeart/2018/2/layout/IconLabelList"/>
    <dgm:cxn modelId="{4CDE3DDF-3680-49AE-95D5-98F811030C8D}" type="presParOf" srcId="{D9F8A62E-7D7E-49A7-B86D-ED5BEA6298A7}" destId="{CFBD4A26-B44F-4376-BFA1-E2CBA24CA92C}" srcOrd="3" destOrd="0" presId="urn:microsoft.com/office/officeart/2018/2/layout/IconLabelList"/>
    <dgm:cxn modelId="{6D05BE8B-330E-44D5-9627-ECAF090AC12D}" type="presParOf" srcId="{D9F8A62E-7D7E-49A7-B86D-ED5BEA6298A7}" destId="{E4A53D11-2473-4F6E-A0A7-6768F7531D44}" srcOrd="4" destOrd="0" presId="urn:microsoft.com/office/officeart/2018/2/layout/IconLabelList"/>
    <dgm:cxn modelId="{70649CBB-16D7-4C23-84DF-4AC591B6B0EF}" type="presParOf" srcId="{E4A53D11-2473-4F6E-A0A7-6768F7531D44}" destId="{5BA574EC-31EC-46E6-93B0-FB6E98FB6128}" srcOrd="0" destOrd="0" presId="urn:microsoft.com/office/officeart/2018/2/layout/IconLabelList"/>
    <dgm:cxn modelId="{E3647B9B-B988-4FA5-97EF-D83CD18DC5FF}" type="presParOf" srcId="{E4A53D11-2473-4F6E-A0A7-6768F7531D44}" destId="{521F5561-A6B4-4325-ABA7-5A21DD02C3C7}" srcOrd="1" destOrd="0" presId="urn:microsoft.com/office/officeart/2018/2/layout/IconLabelList"/>
    <dgm:cxn modelId="{30738452-ED19-4745-8783-A97E99302D9E}" type="presParOf" srcId="{E4A53D11-2473-4F6E-A0A7-6768F7531D44}" destId="{22EC8B97-A25E-42D4-A736-6D4274E82376}" srcOrd="2" destOrd="0" presId="urn:microsoft.com/office/officeart/2018/2/layout/IconLabelList"/>
    <dgm:cxn modelId="{AE38942D-C112-4F56-847B-5C9C54A1D971}" type="presParOf" srcId="{D9F8A62E-7D7E-49A7-B86D-ED5BEA6298A7}" destId="{69A2EE58-A560-41FA-9576-DCC50BAA4BE6}" srcOrd="5" destOrd="0" presId="urn:microsoft.com/office/officeart/2018/2/layout/IconLabelList"/>
    <dgm:cxn modelId="{D54F48B8-5562-4965-925C-02EAF6B3B1EF}" type="presParOf" srcId="{D9F8A62E-7D7E-49A7-B86D-ED5BEA6298A7}" destId="{B829E6B8-8A69-4CE4-8243-67FDC6F655E1}" srcOrd="6" destOrd="0" presId="urn:microsoft.com/office/officeart/2018/2/layout/IconLabelList"/>
    <dgm:cxn modelId="{95103D78-6A6A-45D3-9F93-D549067622AC}" type="presParOf" srcId="{B829E6B8-8A69-4CE4-8243-67FDC6F655E1}" destId="{BE7B102A-75B8-4CEB-8DA0-AFD344FC7CEB}" srcOrd="0" destOrd="0" presId="urn:microsoft.com/office/officeart/2018/2/layout/IconLabelList"/>
    <dgm:cxn modelId="{BC820C53-E337-4F67-85E5-1D2671B76D5A}" type="presParOf" srcId="{B829E6B8-8A69-4CE4-8243-67FDC6F655E1}" destId="{D84EFE86-BF7A-420A-99B9-FD789983543F}" srcOrd="1" destOrd="0" presId="urn:microsoft.com/office/officeart/2018/2/layout/IconLabelList"/>
    <dgm:cxn modelId="{1577D4B1-50DC-4F53-B907-A42E6B613EA6}" type="presParOf" srcId="{B829E6B8-8A69-4CE4-8243-67FDC6F655E1}" destId="{C8E81C06-4056-41C6-94AA-43CC860BCD81}" srcOrd="2" destOrd="0" presId="urn:microsoft.com/office/officeart/2018/2/layout/IconLabelList"/>
    <dgm:cxn modelId="{2449A3E1-55F0-4041-9CFA-BF65DFDF7230}" type="presParOf" srcId="{D9F8A62E-7D7E-49A7-B86D-ED5BEA6298A7}" destId="{7A8E4175-8C56-43D9-97DD-D7C9EDC8A745}" srcOrd="7" destOrd="0" presId="urn:microsoft.com/office/officeart/2018/2/layout/IconLabelList"/>
    <dgm:cxn modelId="{54042750-3FED-6943-9DC8-9EDE731EB01D}" type="presParOf" srcId="{D9F8A62E-7D7E-49A7-B86D-ED5BEA6298A7}" destId="{8855C5AD-F950-3E40-9E73-8F8056B8450C}" srcOrd="8" destOrd="0" presId="urn:microsoft.com/office/officeart/2018/2/layout/IconLabelList"/>
    <dgm:cxn modelId="{ECEB5DFA-181C-7D41-85C6-2330456735F1}" type="presParOf" srcId="{8855C5AD-F950-3E40-9E73-8F8056B8450C}" destId="{7952FDD6-D7E2-D148-AE42-6127AB595C5A}" srcOrd="0" destOrd="0" presId="urn:microsoft.com/office/officeart/2018/2/layout/IconLabelList"/>
    <dgm:cxn modelId="{CB9FD382-7C2E-C546-BBC3-6C1115D75D38}" type="presParOf" srcId="{8855C5AD-F950-3E40-9E73-8F8056B8450C}" destId="{F2F05591-E9F7-BD41-90F7-6A17AB143181}" srcOrd="1" destOrd="0" presId="urn:microsoft.com/office/officeart/2018/2/layout/IconLabelList"/>
    <dgm:cxn modelId="{24450CBC-2968-3D45-951F-EAE37A82A263}" type="presParOf" srcId="{8855C5AD-F950-3E40-9E73-8F8056B8450C}" destId="{146330E4-6CC5-D74C-AFF9-C8BC0690278B}" srcOrd="2" destOrd="0" presId="urn:microsoft.com/office/officeart/2018/2/layout/IconLabelList"/>
    <dgm:cxn modelId="{E2666D96-130F-A84A-950C-7E9F6D2F770E}" type="presParOf" srcId="{D9F8A62E-7D7E-49A7-B86D-ED5BEA6298A7}" destId="{36CC44E0-D317-F64C-8A45-A720AE0578CF}" srcOrd="9" destOrd="0" presId="urn:microsoft.com/office/officeart/2018/2/layout/IconLabelList"/>
    <dgm:cxn modelId="{057E845F-6A30-4034-8F8E-EB13BEC9F673}" type="presParOf" srcId="{D9F8A62E-7D7E-49A7-B86D-ED5BEA6298A7}" destId="{EF0366BD-FF49-4794-AD1D-7176BBBB49BE}" srcOrd="10" destOrd="0" presId="urn:microsoft.com/office/officeart/2018/2/layout/IconLabelList"/>
    <dgm:cxn modelId="{C3E41679-B7D1-4C49-833C-0FA6F4E78FE2}" type="presParOf" srcId="{EF0366BD-FF49-4794-AD1D-7176BBBB49BE}" destId="{CE23C15D-9B46-44A4-BB0B-EEBA1629AE1C}" srcOrd="0" destOrd="0" presId="urn:microsoft.com/office/officeart/2018/2/layout/IconLabelList"/>
    <dgm:cxn modelId="{F4298E27-AC02-4351-8F74-404ABFE7A880}" type="presParOf" srcId="{EF0366BD-FF49-4794-AD1D-7176BBBB49BE}" destId="{0078D85E-CC51-474F-9961-E0A2953132C9}" srcOrd="1" destOrd="0" presId="urn:microsoft.com/office/officeart/2018/2/layout/IconLabelList"/>
    <dgm:cxn modelId="{6C7D77A0-EF4F-4258-9AF0-484512FACC00}" type="presParOf" srcId="{EF0366BD-FF49-4794-AD1D-7176BBBB49BE}" destId="{5D05AFD4-646F-4693-A023-537C0C318CB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33B69D-FF84-4A7A-BAFF-EF660A76E722}"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2EAD9704-FDB6-4614-B453-89F63322CC59}">
      <dgm:prSet/>
      <dgm:spPr/>
      <dgm:t>
        <a:bodyPr/>
        <a:lstStyle/>
        <a:p>
          <a:r>
            <a:rPr lang="en-US"/>
            <a:t>We are awash in information</a:t>
          </a:r>
        </a:p>
      </dgm:t>
    </dgm:pt>
    <dgm:pt modelId="{07DF5470-4489-4493-9766-0C580C957C72}" type="parTrans" cxnId="{57A401C1-7FA1-4531-8136-06E145863095}">
      <dgm:prSet/>
      <dgm:spPr/>
      <dgm:t>
        <a:bodyPr/>
        <a:lstStyle/>
        <a:p>
          <a:endParaRPr lang="en-US"/>
        </a:p>
      </dgm:t>
    </dgm:pt>
    <dgm:pt modelId="{72FDDB2E-1A7B-4D88-9209-C3319A64BDA3}" type="sibTrans" cxnId="{57A401C1-7FA1-4531-8136-06E145863095}">
      <dgm:prSet/>
      <dgm:spPr/>
      <dgm:t>
        <a:bodyPr/>
        <a:lstStyle/>
        <a:p>
          <a:endParaRPr lang="en-US"/>
        </a:p>
      </dgm:t>
    </dgm:pt>
    <dgm:pt modelId="{0023A95B-3C03-4605-869B-441C44AAC402}">
      <dgm:prSet/>
      <dgm:spPr/>
      <dgm:t>
        <a:bodyPr/>
        <a:lstStyle/>
        <a:p>
          <a:r>
            <a:rPr lang="en-US"/>
            <a:t>Evolving understandings - creates conflict and can undermine sense of security</a:t>
          </a:r>
        </a:p>
      </dgm:t>
    </dgm:pt>
    <dgm:pt modelId="{5C8C181C-CF5E-4B65-B8FA-5ADFFB2082D8}" type="parTrans" cxnId="{61C32DC0-3144-4E10-8D84-EF1DD4DE8845}">
      <dgm:prSet/>
      <dgm:spPr/>
      <dgm:t>
        <a:bodyPr/>
        <a:lstStyle/>
        <a:p>
          <a:endParaRPr lang="en-US"/>
        </a:p>
      </dgm:t>
    </dgm:pt>
    <dgm:pt modelId="{8AC902C2-1421-4CD4-954C-0824A4B5816A}" type="sibTrans" cxnId="{61C32DC0-3144-4E10-8D84-EF1DD4DE8845}">
      <dgm:prSet/>
      <dgm:spPr/>
      <dgm:t>
        <a:bodyPr/>
        <a:lstStyle/>
        <a:p>
          <a:endParaRPr lang="en-US"/>
        </a:p>
      </dgm:t>
    </dgm:pt>
    <dgm:pt modelId="{CD8DCD75-DFF8-4EC3-9865-EC1E0808251F}">
      <dgm:prSet/>
      <dgm:spPr/>
      <dgm:t>
        <a:bodyPr/>
        <a:lstStyle/>
        <a:p>
          <a:r>
            <a:rPr lang="en-US"/>
            <a:t>Note your ”ideal dosage” of information</a:t>
          </a:r>
        </a:p>
      </dgm:t>
    </dgm:pt>
    <dgm:pt modelId="{D5206CA0-6497-4809-B1AA-C34714DB13D7}" type="parTrans" cxnId="{63D252B1-5F1A-41C9-8D20-6050E1E2369E}">
      <dgm:prSet/>
      <dgm:spPr/>
      <dgm:t>
        <a:bodyPr/>
        <a:lstStyle/>
        <a:p>
          <a:endParaRPr lang="en-US"/>
        </a:p>
      </dgm:t>
    </dgm:pt>
    <dgm:pt modelId="{00BF3A27-98A3-4ECF-8953-DA5D9C59CFA6}" type="sibTrans" cxnId="{63D252B1-5F1A-41C9-8D20-6050E1E2369E}">
      <dgm:prSet/>
      <dgm:spPr/>
      <dgm:t>
        <a:bodyPr/>
        <a:lstStyle/>
        <a:p>
          <a:endParaRPr lang="en-US"/>
        </a:p>
      </dgm:t>
    </dgm:pt>
    <dgm:pt modelId="{D818639E-4F70-4727-90CE-7BD98B08BACC}">
      <dgm:prSet/>
      <dgm:spPr/>
      <dgm:t>
        <a:bodyPr/>
        <a:lstStyle/>
        <a:p>
          <a:r>
            <a:rPr lang="en-US"/>
            <a:t>Find trustworthy sources</a:t>
          </a:r>
        </a:p>
      </dgm:t>
    </dgm:pt>
    <dgm:pt modelId="{ABB945A9-D64C-4A2C-9A6F-F76451176D2E}" type="parTrans" cxnId="{7FB01A27-E87F-4F93-BA9A-5975E66F42EB}">
      <dgm:prSet/>
      <dgm:spPr/>
      <dgm:t>
        <a:bodyPr/>
        <a:lstStyle/>
        <a:p>
          <a:endParaRPr lang="en-US"/>
        </a:p>
      </dgm:t>
    </dgm:pt>
    <dgm:pt modelId="{DAB31D07-7426-4FCB-B2DF-41E557B11E11}" type="sibTrans" cxnId="{7FB01A27-E87F-4F93-BA9A-5975E66F42EB}">
      <dgm:prSet/>
      <dgm:spPr/>
      <dgm:t>
        <a:bodyPr/>
        <a:lstStyle/>
        <a:p>
          <a:endParaRPr lang="en-US"/>
        </a:p>
      </dgm:t>
    </dgm:pt>
    <dgm:pt modelId="{B631E392-D27A-4F16-AF6D-42AF65B62810}">
      <dgm:prSet/>
      <dgm:spPr/>
      <dgm:t>
        <a:bodyPr/>
        <a:lstStyle/>
        <a:p>
          <a:r>
            <a:rPr lang="en-US"/>
            <a:t>Accept that there are no absolutes</a:t>
          </a:r>
        </a:p>
      </dgm:t>
    </dgm:pt>
    <dgm:pt modelId="{C5EFFF91-CD97-440C-B222-F5894A0D097B}" type="parTrans" cxnId="{B3BF2D90-FA38-45FD-B814-3A12831788F1}">
      <dgm:prSet/>
      <dgm:spPr/>
      <dgm:t>
        <a:bodyPr/>
        <a:lstStyle/>
        <a:p>
          <a:endParaRPr lang="en-US"/>
        </a:p>
      </dgm:t>
    </dgm:pt>
    <dgm:pt modelId="{78D51DF6-562D-456B-83F5-F7DDF3A6369F}" type="sibTrans" cxnId="{B3BF2D90-FA38-45FD-B814-3A12831788F1}">
      <dgm:prSet/>
      <dgm:spPr/>
      <dgm:t>
        <a:bodyPr/>
        <a:lstStyle/>
        <a:p>
          <a:endParaRPr lang="en-US"/>
        </a:p>
      </dgm:t>
    </dgm:pt>
    <dgm:pt modelId="{020E3EF4-4575-5A48-A116-6E1D7DEAE4DA}" type="pres">
      <dgm:prSet presAssocID="{8133B69D-FF84-4A7A-BAFF-EF660A76E722}" presName="vert0" presStyleCnt="0">
        <dgm:presLayoutVars>
          <dgm:dir/>
          <dgm:animOne val="branch"/>
          <dgm:animLvl val="lvl"/>
        </dgm:presLayoutVars>
      </dgm:prSet>
      <dgm:spPr/>
    </dgm:pt>
    <dgm:pt modelId="{FF8B7E92-D20B-DE43-BAFA-0224111A769B}" type="pres">
      <dgm:prSet presAssocID="{2EAD9704-FDB6-4614-B453-89F63322CC59}" presName="thickLine" presStyleLbl="alignNode1" presStyleIdx="0" presStyleCnt="5"/>
      <dgm:spPr/>
    </dgm:pt>
    <dgm:pt modelId="{5EA9C405-1F9D-D04D-B566-B62519471D67}" type="pres">
      <dgm:prSet presAssocID="{2EAD9704-FDB6-4614-B453-89F63322CC59}" presName="horz1" presStyleCnt="0"/>
      <dgm:spPr/>
    </dgm:pt>
    <dgm:pt modelId="{7AE12931-D54D-6A4B-BA9D-4746EC4BEC02}" type="pres">
      <dgm:prSet presAssocID="{2EAD9704-FDB6-4614-B453-89F63322CC59}" presName="tx1" presStyleLbl="revTx" presStyleIdx="0" presStyleCnt="5"/>
      <dgm:spPr/>
    </dgm:pt>
    <dgm:pt modelId="{C2A8230A-64CB-D04E-BE2F-FD2A58E24536}" type="pres">
      <dgm:prSet presAssocID="{2EAD9704-FDB6-4614-B453-89F63322CC59}" presName="vert1" presStyleCnt="0"/>
      <dgm:spPr/>
    </dgm:pt>
    <dgm:pt modelId="{03490CD8-3596-6C48-B1FB-18652E4422EA}" type="pres">
      <dgm:prSet presAssocID="{0023A95B-3C03-4605-869B-441C44AAC402}" presName="thickLine" presStyleLbl="alignNode1" presStyleIdx="1" presStyleCnt="5"/>
      <dgm:spPr/>
    </dgm:pt>
    <dgm:pt modelId="{E952C518-AD8A-6946-BD56-125F1C308119}" type="pres">
      <dgm:prSet presAssocID="{0023A95B-3C03-4605-869B-441C44AAC402}" presName="horz1" presStyleCnt="0"/>
      <dgm:spPr/>
    </dgm:pt>
    <dgm:pt modelId="{10A5C3F7-2D4F-0849-88AF-CA7690DDD92F}" type="pres">
      <dgm:prSet presAssocID="{0023A95B-3C03-4605-869B-441C44AAC402}" presName="tx1" presStyleLbl="revTx" presStyleIdx="1" presStyleCnt="5"/>
      <dgm:spPr/>
    </dgm:pt>
    <dgm:pt modelId="{B27D431F-35E5-E04C-AF91-32B1B6AF446A}" type="pres">
      <dgm:prSet presAssocID="{0023A95B-3C03-4605-869B-441C44AAC402}" presName="vert1" presStyleCnt="0"/>
      <dgm:spPr/>
    </dgm:pt>
    <dgm:pt modelId="{11949227-9FFF-BC47-B362-F7A617CC5C72}" type="pres">
      <dgm:prSet presAssocID="{CD8DCD75-DFF8-4EC3-9865-EC1E0808251F}" presName="thickLine" presStyleLbl="alignNode1" presStyleIdx="2" presStyleCnt="5"/>
      <dgm:spPr/>
    </dgm:pt>
    <dgm:pt modelId="{6EEBD21F-16B6-EF40-A1A4-CE0DC16C8C19}" type="pres">
      <dgm:prSet presAssocID="{CD8DCD75-DFF8-4EC3-9865-EC1E0808251F}" presName="horz1" presStyleCnt="0"/>
      <dgm:spPr/>
    </dgm:pt>
    <dgm:pt modelId="{208F12E2-6098-F642-969B-A695B9712FE3}" type="pres">
      <dgm:prSet presAssocID="{CD8DCD75-DFF8-4EC3-9865-EC1E0808251F}" presName="tx1" presStyleLbl="revTx" presStyleIdx="2" presStyleCnt="5"/>
      <dgm:spPr/>
    </dgm:pt>
    <dgm:pt modelId="{17E94C49-6FBA-7D4E-818F-9804B9CC1C7D}" type="pres">
      <dgm:prSet presAssocID="{CD8DCD75-DFF8-4EC3-9865-EC1E0808251F}" presName="vert1" presStyleCnt="0"/>
      <dgm:spPr/>
    </dgm:pt>
    <dgm:pt modelId="{228BEA16-3EC6-6542-A47A-2CCB3D15E49F}" type="pres">
      <dgm:prSet presAssocID="{D818639E-4F70-4727-90CE-7BD98B08BACC}" presName="thickLine" presStyleLbl="alignNode1" presStyleIdx="3" presStyleCnt="5"/>
      <dgm:spPr/>
    </dgm:pt>
    <dgm:pt modelId="{10F4CA02-5251-1140-8E81-8A5755EF3E5F}" type="pres">
      <dgm:prSet presAssocID="{D818639E-4F70-4727-90CE-7BD98B08BACC}" presName="horz1" presStyleCnt="0"/>
      <dgm:spPr/>
    </dgm:pt>
    <dgm:pt modelId="{1371D38D-7C60-9645-BF31-DEC0E72702D2}" type="pres">
      <dgm:prSet presAssocID="{D818639E-4F70-4727-90CE-7BD98B08BACC}" presName="tx1" presStyleLbl="revTx" presStyleIdx="3" presStyleCnt="5"/>
      <dgm:spPr/>
    </dgm:pt>
    <dgm:pt modelId="{BC2DDE58-79DA-6243-B452-37FE43DF1565}" type="pres">
      <dgm:prSet presAssocID="{D818639E-4F70-4727-90CE-7BD98B08BACC}" presName="vert1" presStyleCnt="0"/>
      <dgm:spPr/>
    </dgm:pt>
    <dgm:pt modelId="{9B855E43-F96E-724F-B40A-AAEB6ECA1189}" type="pres">
      <dgm:prSet presAssocID="{B631E392-D27A-4F16-AF6D-42AF65B62810}" presName="thickLine" presStyleLbl="alignNode1" presStyleIdx="4" presStyleCnt="5"/>
      <dgm:spPr/>
    </dgm:pt>
    <dgm:pt modelId="{D615ACD3-F01F-4F48-A7F7-C211E4DEB66F}" type="pres">
      <dgm:prSet presAssocID="{B631E392-D27A-4F16-AF6D-42AF65B62810}" presName="horz1" presStyleCnt="0"/>
      <dgm:spPr/>
    </dgm:pt>
    <dgm:pt modelId="{978E0C14-8713-D14A-9CDA-38A7EADCAB87}" type="pres">
      <dgm:prSet presAssocID="{B631E392-D27A-4F16-AF6D-42AF65B62810}" presName="tx1" presStyleLbl="revTx" presStyleIdx="4" presStyleCnt="5"/>
      <dgm:spPr/>
    </dgm:pt>
    <dgm:pt modelId="{B5975E32-FB4D-9748-88CC-6913CE388719}" type="pres">
      <dgm:prSet presAssocID="{B631E392-D27A-4F16-AF6D-42AF65B62810}" presName="vert1" presStyleCnt="0"/>
      <dgm:spPr/>
    </dgm:pt>
  </dgm:ptLst>
  <dgm:cxnLst>
    <dgm:cxn modelId="{851CFC01-B1CF-9B47-941F-A07304EB8B63}" type="presOf" srcId="{CD8DCD75-DFF8-4EC3-9865-EC1E0808251F}" destId="{208F12E2-6098-F642-969B-A695B9712FE3}" srcOrd="0" destOrd="0" presId="urn:microsoft.com/office/officeart/2008/layout/LinedList"/>
    <dgm:cxn modelId="{7FB01A27-E87F-4F93-BA9A-5975E66F42EB}" srcId="{8133B69D-FF84-4A7A-BAFF-EF660A76E722}" destId="{D818639E-4F70-4727-90CE-7BD98B08BACC}" srcOrd="3" destOrd="0" parTransId="{ABB945A9-D64C-4A2C-9A6F-F76451176D2E}" sibTransId="{DAB31D07-7426-4FCB-B2DF-41E557B11E11}"/>
    <dgm:cxn modelId="{B3BF2D90-FA38-45FD-B814-3A12831788F1}" srcId="{8133B69D-FF84-4A7A-BAFF-EF660A76E722}" destId="{B631E392-D27A-4F16-AF6D-42AF65B62810}" srcOrd="4" destOrd="0" parTransId="{C5EFFF91-CD97-440C-B222-F5894A0D097B}" sibTransId="{78D51DF6-562D-456B-83F5-F7DDF3A6369F}"/>
    <dgm:cxn modelId="{78115599-DC9A-A740-BBA9-B2583D7090D2}" type="presOf" srcId="{0023A95B-3C03-4605-869B-441C44AAC402}" destId="{10A5C3F7-2D4F-0849-88AF-CA7690DDD92F}" srcOrd="0" destOrd="0" presId="urn:microsoft.com/office/officeart/2008/layout/LinedList"/>
    <dgm:cxn modelId="{970FBFA3-3696-C44C-8385-536CB8E77664}" type="presOf" srcId="{2EAD9704-FDB6-4614-B453-89F63322CC59}" destId="{7AE12931-D54D-6A4B-BA9D-4746EC4BEC02}" srcOrd="0" destOrd="0" presId="urn:microsoft.com/office/officeart/2008/layout/LinedList"/>
    <dgm:cxn modelId="{63D252B1-5F1A-41C9-8D20-6050E1E2369E}" srcId="{8133B69D-FF84-4A7A-BAFF-EF660A76E722}" destId="{CD8DCD75-DFF8-4EC3-9865-EC1E0808251F}" srcOrd="2" destOrd="0" parTransId="{D5206CA0-6497-4809-B1AA-C34714DB13D7}" sibTransId="{00BF3A27-98A3-4ECF-8953-DA5D9C59CFA6}"/>
    <dgm:cxn modelId="{61C32DC0-3144-4E10-8D84-EF1DD4DE8845}" srcId="{8133B69D-FF84-4A7A-BAFF-EF660A76E722}" destId="{0023A95B-3C03-4605-869B-441C44AAC402}" srcOrd="1" destOrd="0" parTransId="{5C8C181C-CF5E-4B65-B8FA-5ADFFB2082D8}" sibTransId="{8AC902C2-1421-4CD4-954C-0824A4B5816A}"/>
    <dgm:cxn modelId="{57A401C1-7FA1-4531-8136-06E145863095}" srcId="{8133B69D-FF84-4A7A-BAFF-EF660A76E722}" destId="{2EAD9704-FDB6-4614-B453-89F63322CC59}" srcOrd="0" destOrd="0" parTransId="{07DF5470-4489-4493-9766-0C580C957C72}" sibTransId="{72FDDB2E-1A7B-4D88-9209-C3319A64BDA3}"/>
    <dgm:cxn modelId="{A7747BDE-D6BB-E447-8C6A-10C75CB2C875}" type="presOf" srcId="{8133B69D-FF84-4A7A-BAFF-EF660A76E722}" destId="{020E3EF4-4575-5A48-A116-6E1D7DEAE4DA}" srcOrd="0" destOrd="0" presId="urn:microsoft.com/office/officeart/2008/layout/LinedList"/>
    <dgm:cxn modelId="{2FFFE6DE-8338-2247-85E3-1D9DBA719266}" type="presOf" srcId="{B631E392-D27A-4F16-AF6D-42AF65B62810}" destId="{978E0C14-8713-D14A-9CDA-38A7EADCAB87}" srcOrd="0" destOrd="0" presId="urn:microsoft.com/office/officeart/2008/layout/LinedList"/>
    <dgm:cxn modelId="{89473FE9-4175-5143-AFA2-AC1BA99C9AE3}" type="presOf" srcId="{D818639E-4F70-4727-90CE-7BD98B08BACC}" destId="{1371D38D-7C60-9645-BF31-DEC0E72702D2}" srcOrd="0" destOrd="0" presId="urn:microsoft.com/office/officeart/2008/layout/LinedList"/>
    <dgm:cxn modelId="{73DBB2C0-F93C-AF47-BFD5-4C7D433B5F86}" type="presParOf" srcId="{020E3EF4-4575-5A48-A116-6E1D7DEAE4DA}" destId="{FF8B7E92-D20B-DE43-BAFA-0224111A769B}" srcOrd="0" destOrd="0" presId="urn:microsoft.com/office/officeart/2008/layout/LinedList"/>
    <dgm:cxn modelId="{BF1DAB4E-B0C9-9C4F-8D76-E293020DEB3A}" type="presParOf" srcId="{020E3EF4-4575-5A48-A116-6E1D7DEAE4DA}" destId="{5EA9C405-1F9D-D04D-B566-B62519471D67}" srcOrd="1" destOrd="0" presId="urn:microsoft.com/office/officeart/2008/layout/LinedList"/>
    <dgm:cxn modelId="{7EAFC2EE-583F-9148-99F6-8D14E285E080}" type="presParOf" srcId="{5EA9C405-1F9D-D04D-B566-B62519471D67}" destId="{7AE12931-D54D-6A4B-BA9D-4746EC4BEC02}" srcOrd="0" destOrd="0" presId="urn:microsoft.com/office/officeart/2008/layout/LinedList"/>
    <dgm:cxn modelId="{66667600-1085-594D-B4C3-37AA2FB33FF7}" type="presParOf" srcId="{5EA9C405-1F9D-D04D-B566-B62519471D67}" destId="{C2A8230A-64CB-D04E-BE2F-FD2A58E24536}" srcOrd="1" destOrd="0" presId="urn:microsoft.com/office/officeart/2008/layout/LinedList"/>
    <dgm:cxn modelId="{FE2C7B0F-E42D-FC46-B795-443A3C1B6F22}" type="presParOf" srcId="{020E3EF4-4575-5A48-A116-6E1D7DEAE4DA}" destId="{03490CD8-3596-6C48-B1FB-18652E4422EA}" srcOrd="2" destOrd="0" presId="urn:microsoft.com/office/officeart/2008/layout/LinedList"/>
    <dgm:cxn modelId="{E95BAFF8-5FA0-5A4F-A256-1E121036C2A2}" type="presParOf" srcId="{020E3EF4-4575-5A48-A116-6E1D7DEAE4DA}" destId="{E952C518-AD8A-6946-BD56-125F1C308119}" srcOrd="3" destOrd="0" presId="urn:microsoft.com/office/officeart/2008/layout/LinedList"/>
    <dgm:cxn modelId="{AEAD5B29-1E2B-6C44-A8EF-8864E2662077}" type="presParOf" srcId="{E952C518-AD8A-6946-BD56-125F1C308119}" destId="{10A5C3F7-2D4F-0849-88AF-CA7690DDD92F}" srcOrd="0" destOrd="0" presId="urn:microsoft.com/office/officeart/2008/layout/LinedList"/>
    <dgm:cxn modelId="{6642F4D8-1028-2341-8044-7E3EC2EA3B2B}" type="presParOf" srcId="{E952C518-AD8A-6946-BD56-125F1C308119}" destId="{B27D431F-35E5-E04C-AF91-32B1B6AF446A}" srcOrd="1" destOrd="0" presId="urn:microsoft.com/office/officeart/2008/layout/LinedList"/>
    <dgm:cxn modelId="{6DAC1DD8-D35D-9342-8684-FFD3D41EB741}" type="presParOf" srcId="{020E3EF4-4575-5A48-A116-6E1D7DEAE4DA}" destId="{11949227-9FFF-BC47-B362-F7A617CC5C72}" srcOrd="4" destOrd="0" presId="urn:microsoft.com/office/officeart/2008/layout/LinedList"/>
    <dgm:cxn modelId="{482E59CE-6B6C-FA4D-BAFE-D99FAB3DD5FE}" type="presParOf" srcId="{020E3EF4-4575-5A48-A116-6E1D7DEAE4DA}" destId="{6EEBD21F-16B6-EF40-A1A4-CE0DC16C8C19}" srcOrd="5" destOrd="0" presId="urn:microsoft.com/office/officeart/2008/layout/LinedList"/>
    <dgm:cxn modelId="{98F44C4B-CC26-8B4A-A02B-6B215418DB28}" type="presParOf" srcId="{6EEBD21F-16B6-EF40-A1A4-CE0DC16C8C19}" destId="{208F12E2-6098-F642-969B-A695B9712FE3}" srcOrd="0" destOrd="0" presId="urn:microsoft.com/office/officeart/2008/layout/LinedList"/>
    <dgm:cxn modelId="{093745DE-725D-FD42-9CD2-9FEDD54E9E08}" type="presParOf" srcId="{6EEBD21F-16B6-EF40-A1A4-CE0DC16C8C19}" destId="{17E94C49-6FBA-7D4E-818F-9804B9CC1C7D}" srcOrd="1" destOrd="0" presId="urn:microsoft.com/office/officeart/2008/layout/LinedList"/>
    <dgm:cxn modelId="{B9759CE5-A37C-4643-82D3-1CD71167A0DB}" type="presParOf" srcId="{020E3EF4-4575-5A48-A116-6E1D7DEAE4DA}" destId="{228BEA16-3EC6-6542-A47A-2CCB3D15E49F}" srcOrd="6" destOrd="0" presId="urn:microsoft.com/office/officeart/2008/layout/LinedList"/>
    <dgm:cxn modelId="{3AE88EFC-9A95-424B-BC2D-D8562819E0BD}" type="presParOf" srcId="{020E3EF4-4575-5A48-A116-6E1D7DEAE4DA}" destId="{10F4CA02-5251-1140-8E81-8A5755EF3E5F}" srcOrd="7" destOrd="0" presId="urn:microsoft.com/office/officeart/2008/layout/LinedList"/>
    <dgm:cxn modelId="{31122978-6EAC-9F4D-BBAD-24749C647FD6}" type="presParOf" srcId="{10F4CA02-5251-1140-8E81-8A5755EF3E5F}" destId="{1371D38D-7C60-9645-BF31-DEC0E72702D2}" srcOrd="0" destOrd="0" presId="urn:microsoft.com/office/officeart/2008/layout/LinedList"/>
    <dgm:cxn modelId="{459E653E-7F17-9349-B0CF-E333A4118584}" type="presParOf" srcId="{10F4CA02-5251-1140-8E81-8A5755EF3E5F}" destId="{BC2DDE58-79DA-6243-B452-37FE43DF1565}" srcOrd="1" destOrd="0" presId="urn:microsoft.com/office/officeart/2008/layout/LinedList"/>
    <dgm:cxn modelId="{C91B8529-1C8E-CD4B-BEDB-ABAB4B15C67E}" type="presParOf" srcId="{020E3EF4-4575-5A48-A116-6E1D7DEAE4DA}" destId="{9B855E43-F96E-724F-B40A-AAEB6ECA1189}" srcOrd="8" destOrd="0" presId="urn:microsoft.com/office/officeart/2008/layout/LinedList"/>
    <dgm:cxn modelId="{D4595595-D5B6-8E4A-A942-5203A6AA6113}" type="presParOf" srcId="{020E3EF4-4575-5A48-A116-6E1D7DEAE4DA}" destId="{D615ACD3-F01F-4F48-A7F7-C211E4DEB66F}" srcOrd="9" destOrd="0" presId="urn:microsoft.com/office/officeart/2008/layout/LinedList"/>
    <dgm:cxn modelId="{C663E615-C19C-254F-895F-88DE4E89A716}" type="presParOf" srcId="{D615ACD3-F01F-4F48-A7F7-C211E4DEB66F}" destId="{978E0C14-8713-D14A-9CDA-38A7EADCAB87}" srcOrd="0" destOrd="0" presId="urn:microsoft.com/office/officeart/2008/layout/LinedList"/>
    <dgm:cxn modelId="{E91873A5-0D51-8649-93CC-C9DD9D2DE814}" type="presParOf" srcId="{D615ACD3-F01F-4F48-A7F7-C211E4DEB66F}" destId="{B5975E32-FB4D-9748-88CC-6913CE3887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E552F1-4305-40DE-9C9F-B590293C27C6}"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649A05E8-9DF1-452A-A212-E81872D3168D}">
      <dgm:prSet custT="1"/>
      <dgm:spPr/>
      <dgm:t>
        <a:bodyPr/>
        <a:lstStyle/>
        <a:p>
          <a:r>
            <a:rPr lang="en-US" sz="1800" dirty="0"/>
            <a:t>Don’t fight your biology</a:t>
          </a:r>
        </a:p>
      </dgm:t>
    </dgm:pt>
    <dgm:pt modelId="{DD16A3B0-D6B1-4B6C-B255-1F876DADB7E7}" type="parTrans" cxnId="{6FE50FB3-5096-4BDB-856C-A1645B975C43}">
      <dgm:prSet/>
      <dgm:spPr/>
      <dgm:t>
        <a:bodyPr/>
        <a:lstStyle/>
        <a:p>
          <a:endParaRPr lang="en-US"/>
        </a:p>
      </dgm:t>
    </dgm:pt>
    <dgm:pt modelId="{BF3A4211-7CA2-4EFA-9A40-4271C1C097AC}" type="sibTrans" cxnId="{6FE50FB3-5096-4BDB-856C-A1645B975C43}">
      <dgm:prSet phldrT="1" phldr="0"/>
      <dgm:spPr/>
      <dgm:t>
        <a:bodyPr/>
        <a:lstStyle/>
        <a:p>
          <a:r>
            <a:rPr lang="en-US"/>
            <a:t>1</a:t>
          </a:r>
        </a:p>
      </dgm:t>
    </dgm:pt>
    <dgm:pt modelId="{545FC205-94F5-40B2-921B-DEB31399F542}">
      <dgm:prSet custT="1"/>
      <dgm:spPr/>
      <dgm:t>
        <a:bodyPr/>
        <a:lstStyle/>
        <a:p>
          <a:r>
            <a:rPr lang="en-US" sz="1800" dirty="0"/>
            <a:t>Which people/places/</a:t>
          </a:r>
        </a:p>
        <a:p>
          <a:r>
            <a:rPr lang="en-US" sz="1800" dirty="0"/>
            <a:t>situation zap your strength?</a:t>
          </a:r>
        </a:p>
      </dgm:t>
    </dgm:pt>
    <dgm:pt modelId="{DA5116F3-647D-4BDA-A5E9-BB178DC1BA32}" type="parTrans" cxnId="{E57AFB0C-9966-4184-92AD-2C1AFFE602E2}">
      <dgm:prSet/>
      <dgm:spPr/>
      <dgm:t>
        <a:bodyPr/>
        <a:lstStyle/>
        <a:p>
          <a:endParaRPr lang="en-US"/>
        </a:p>
      </dgm:t>
    </dgm:pt>
    <dgm:pt modelId="{8FF0E827-FC18-44F6-B75E-E6674916EA4A}" type="sibTrans" cxnId="{E57AFB0C-9966-4184-92AD-2C1AFFE602E2}">
      <dgm:prSet phldrT="2" phldr="0"/>
      <dgm:spPr/>
      <dgm:t>
        <a:bodyPr/>
        <a:lstStyle/>
        <a:p>
          <a:r>
            <a:rPr lang="en-US"/>
            <a:t>2</a:t>
          </a:r>
        </a:p>
      </dgm:t>
    </dgm:pt>
    <dgm:pt modelId="{28F8CA39-0B8A-4199-8F1F-B2FDC42D6062}">
      <dgm:prSet custT="1"/>
      <dgm:spPr/>
      <dgm:t>
        <a:bodyPr/>
        <a:lstStyle/>
        <a:p>
          <a:r>
            <a:rPr lang="en-US" sz="1800" dirty="0"/>
            <a:t>When you can’t avoid – insulate or balance/</a:t>
          </a:r>
        </a:p>
        <a:p>
          <a:r>
            <a:rPr lang="en-US" sz="1800" dirty="0"/>
            <a:t>neutralize</a:t>
          </a:r>
        </a:p>
      </dgm:t>
    </dgm:pt>
    <dgm:pt modelId="{DB0913C6-1C44-4D29-9EAC-6CB4D17091AD}" type="parTrans" cxnId="{B4B22E35-BB6A-4D5E-AA7A-C6BC71F409AC}">
      <dgm:prSet/>
      <dgm:spPr/>
      <dgm:t>
        <a:bodyPr/>
        <a:lstStyle/>
        <a:p>
          <a:endParaRPr lang="en-US"/>
        </a:p>
      </dgm:t>
    </dgm:pt>
    <dgm:pt modelId="{AABCDE94-7787-44D1-8837-CCC52D0F6A33}" type="sibTrans" cxnId="{B4B22E35-BB6A-4D5E-AA7A-C6BC71F409AC}">
      <dgm:prSet phldrT="3" phldr="0"/>
      <dgm:spPr/>
      <dgm:t>
        <a:bodyPr/>
        <a:lstStyle/>
        <a:p>
          <a:r>
            <a:rPr lang="en-US"/>
            <a:t>3</a:t>
          </a:r>
        </a:p>
      </dgm:t>
    </dgm:pt>
    <dgm:pt modelId="{0240B785-36BD-3C4E-9C2A-A5BC27BC0187}" type="pres">
      <dgm:prSet presAssocID="{58E552F1-4305-40DE-9C9F-B590293C27C6}" presName="Name0" presStyleCnt="0">
        <dgm:presLayoutVars>
          <dgm:animLvl val="lvl"/>
          <dgm:resizeHandles val="exact"/>
        </dgm:presLayoutVars>
      </dgm:prSet>
      <dgm:spPr/>
    </dgm:pt>
    <dgm:pt modelId="{03CEFCD9-2012-2D49-96B3-13B483CB142F}" type="pres">
      <dgm:prSet presAssocID="{649A05E8-9DF1-452A-A212-E81872D3168D}" presName="compositeNode" presStyleCnt="0">
        <dgm:presLayoutVars>
          <dgm:bulletEnabled val="1"/>
        </dgm:presLayoutVars>
      </dgm:prSet>
      <dgm:spPr/>
    </dgm:pt>
    <dgm:pt modelId="{BAF591BF-CE19-6746-BEBC-178DE105C3AF}" type="pres">
      <dgm:prSet presAssocID="{649A05E8-9DF1-452A-A212-E81872D3168D}" presName="bgRect" presStyleLbl="bgAccFollowNode1" presStyleIdx="0" presStyleCnt="3"/>
      <dgm:spPr/>
    </dgm:pt>
    <dgm:pt modelId="{712A6DC4-DD6B-B347-9F15-5F38E31DC75A}" type="pres">
      <dgm:prSet presAssocID="{BF3A4211-7CA2-4EFA-9A40-4271C1C097AC}" presName="sibTransNodeCircle" presStyleLbl="alignNode1" presStyleIdx="0" presStyleCnt="6">
        <dgm:presLayoutVars>
          <dgm:chMax val="0"/>
          <dgm:bulletEnabled/>
        </dgm:presLayoutVars>
      </dgm:prSet>
      <dgm:spPr/>
    </dgm:pt>
    <dgm:pt modelId="{1016DD2C-4A5C-AD4F-A779-59465A08BADA}" type="pres">
      <dgm:prSet presAssocID="{649A05E8-9DF1-452A-A212-E81872D3168D}" presName="bottomLine" presStyleLbl="alignNode1" presStyleIdx="1" presStyleCnt="6">
        <dgm:presLayoutVars/>
      </dgm:prSet>
      <dgm:spPr/>
    </dgm:pt>
    <dgm:pt modelId="{88AA4819-7524-4C48-872A-DF7F4B923CFE}" type="pres">
      <dgm:prSet presAssocID="{649A05E8-9DF1-452A-A212-E81872D3168D}" presName="nodeText" presStyleLbl="bgAccFollowNode1" presStyleIdx="0" presStyleCnt="3">
        <dgm:presLayoutVars>
          <dgm:bulletEnabled val="1"/>
        </dgm:presLayoutVars>
      </dgm:prSet>
      <dgm:spPr/>
    </dgm:pt>
    <dgm:pt modelId="{56D287F7-FD47-4A49-BD57-BBA44F39DB78}" type="pres">
      <dgm:prSet presAssocID="{BF3A4211-7CA2-4EFA-9A40-4271C1C097AC}" presName="sibTrans" presStyleCnt="0"/>
      <dgm:spPr/>
    </dgm:pt>
    <dgm:pt modelId="{738C9BE7-F8D5-864B-B44B-9A1BD34676B2}" type="pres">
      <dgm:prSet presAssocID="{545FC205-94F5-40B2-921B-DEB31399F542}" presName="compositeNode" presStyleCnt="0">
        <dgm:presLayoutVars>
          <dgm:bulletEnabled val="1"/>
        </dgm:presLayoutVars>
      </dgm:prSet>
      <dgm:spPr/>
    </dgm:pt>
    <dgm:pt modelId="{7F88ADBC-7E6E-094E-97E5-A9D0289D2F60}" type="pres">
      <dgm:prSet presAssocID="{545FC205-94F5-40B2-921B-DEB31399F542}" presName="bgRect" presStyleLbl="bgAccFollowNode1" presStyleIdx="1" presStyleCnt="3"/>
      <dgm:spPr/>
    </dgm:pt>
    <dgm:pt modelId="{72A31928-5E3B-9A43-99B6-51A54365BA7D}" type="pres">
      <dgm:prSet presAssocID="{8FF0E827-FC18-44F6-B75E-E6674916EA4A}" presName="sibTransNodeCircle" presStyleLbl="alignNode1" presStyleIdx="2" presStyleCnt="6">
        <dgm:presLayoutVars>
          <dgm:chMax val="0"/>
          <dgm:bulletEnabled/>
        </dgm:presLayoutVars>
      </dgm:prSet>
      <dgm:spPr/>
    </dgm:pt>
    <dgm:pt modelId="{33441ECA-A48F-CB44-86DF-C134141978B8}" type="pres">
      <dgm:prSet presAssocID="{545FC205-94F5-40B2-921B-DEB31399F542}" presName="bottomLine" presStyleLbl="alignNode1" presStyleIdx="3" presStyleCnt="6">
        <dgm:presLayoutVars/>
      </dgm:prSet>
      <dgm:spPr/>
    </dgm:pt>
    <dgm:pt modelId="{80C0B3C8-9B3E-4749-AE07-C274C275298F}" type="pres">
      <dgm:prSet presAssocID="{545FC205-94F5-40B2-921B-DEB31399F542}" presName="nodeText" presStyleLbl="bgAccFollowNode1" presStyleIdx="1" presStyleCnt="3">
        <dgm:presLayoutVars>
          <dgm:bulletEnabled val="1"/>
        </dgm:presLayoutVars>
      </dgm:prSet>
      <dgm:spPr/>
    </dgm:pt>
    <dgm:pt modelId="{DA3D4456-B994-A042-8B15-43D6D5B26ABF}" type="pres">
      <dgm:prSet presAssocID="{8FF0E827-FC18-44F6-B75E-E6674916EA4A}" presName="sibTrans" presStyleCnt="0"/>
      <dgm:spPr/>
    </dgm:pt>
    <dgm:pt modelId="{853D3896-D8CC-0747-B27E-1DC03A506513}" type="pres">
      <dgm:prSet presAssocID="{28F8CA39-0B8A-4199-8F1F-B2FDC42D6062}" presName="compositeNode" presStyleCnt="0">
        <dgm:presLayoutVars>
          <dgm:bulletEnabled val="1"/>
        </dgm:presLayoutVars>
      </dgm:prSet>
      <dgm:spPr/>
    </dgm:pt>
    <dgm:pt modelId="{64D15380-443A-8E4D-A8F4-1AA834C9E787}" type="pres">
      <dgm:prSet presAssocID="{28F8CA39-0B8A-4199-8F1F-B2FDC42D6062}" presName="bgRect" presStyleLbl="bgAccFollowNode1" presStyleIdx="2" presStyleCnt="3"/>
      <dgm:spPr/>
    </dgm:pt>
    <dgm:pt modelId="{DF604DEB-3B6C-914C-B7BD-A2149D96074C}" type="pres">
      <dgm:prSet presAssocID="{AABCDE94-7787-44D1-8837-CCC52D0F6A33}" presName="sibTransNodeCircle" presStyleLbl="alignNode1" presStyleIdx="4" presStyleCnt="6">
        <dgm:presLayoutVars>
          <dgm:chMax val="0"/>
          <dgm:bulletEnabled/>
        </dgm:presLayoutVars>
      </dgm:prSet>
      <dgm:spPr/>
    </dgm:pt>
    <dgm:pt modelId="{DF7E4491-833C-B244-8D8C-85CCD1DD548A}" type="pres">
      <dgm:prSet presAssocID="{28F8CA39-0B8A-4199-8F1F-B2FDC42D6062}" presName="bottomLine" presStyleLbl="alignNode1" presStyleIdx="5" presStyleCnt="6">
        <dgm:presLayoutVars/>
      </dgm:prSet>
      <dgm:spPr/>
    </dgm:pt>
    <dgm:pt modelId="{57A5CB1E-91B0-5A40-BF00-93E360F4E0F4}" type="pres">
      <dgm:prSet presAssocID="{28F8CA39-0B8A-4199-8F1F-B2FDC42D6062}" presName="nodeText" presStyleLbl="bgAccFollowNode1" presStyleIdx="2" presStyleCnt="3">
        <dgm:presLayoutVars>
          <dgm:bulletEnabled val="1"/>
        </dgm:presLayoutVars>
      </dgm:prSet>
      <dgm:spPr/>
    </dgm:pt>
  </dgm:ptLst>
  <dgm:cxnLst>
    <dgm:cxn modelId="{AE1C3301-531A-7E46-BB1C-AE131BA27D8F}" type="presOf" srcId="{545FC205-94F5-40B2-921B-DEB31399F542}" destId="{7F88ADBC-7E6E-094E-97E5-A9D0289D2F60}" srcOrd="0" destOrd="0" presId="urn:microsoft.com/office/officeart/2016/7/layout/BasicLinearProcessNumbered"/>
    <dgm:cxn modelId="{E57AFB0C-9966-4184-92AD-2C1AFFE602E2}" srcId="{58E552F1-4305-40DE-9C9F-B590293C27C6}" destId="{545FC205-94F5-40B2-921B-DEB31399F542}" srcOrd="1" destOrd="0" parTransId="{DA5116F3-647D-4BDA-A5E9-BB178DC1BA32}" sibTransId="{8FF0E827-FC18-44F6-B75E-E6674916EA4A}"/>
    <dgm:cxn modelId="{200BCA12-111D-E14C-83C6-FF62A97D4714}" type="presOf" srcId="{BF3A4211-7CA2-4EFA-9A40-4271C1C097AC}" destId="{712A6DC4-DD6B-B347-9F15-5F38E31DC75A}" srcOrd="0" destOrd="0" presId="urn:microsoft.com/office/officeart/2016/7/layout/BasicLinearProcessNumbered"/>
    <dgm:cxn modelId="{B4B22E35-BB6A-4D5E-AA7A-C6BC71F409AC}" srcId="{58E552F1-4305-40DE-9C9F-B590293C27C6}" destId="{28F8CA39-0B8A-4199-8F1F-B2FDC42D6062}" srcOrd="2" destOrd="0" parTransId="{DB0913C6-1C44-4D29-9EAC-6CB4D17091AD}" sibTransId="{AABCDE94-7787-44D1-8837-CCC52D0F6A33}"/>
    <dgm:cxn modelId="{BAC4DD52-F93E-9F45-BCB4-7E47906E643C}" type="presOf" srcId="{28F8CA39-0B8A-4199-8F1F-B2FDC42D6062}" destId="{57A5CB1E-91B0-5A40-BF00-93E360F4E0F4}" srcOrd="1" destOrd="0" presId="urn:microsoft.com/office/officeart/2016/7/layout/BasicLinearProcessNumbered"/>
    <dgm:cxn modelId="{D6DDC58B-FA24-C643-9F6A-868F65246371}" type="presOf" srcId="{649A05E8-9DF1-452A-A212-E81872D3168D}" destId="{BAF591BF-CE19-6746-BEBC-178DE105C3AF}" srcOrd="0" destOrd="0" presId="urn:microsoft.com/office/officeart/2016/7/layout/BasicLinearProcessNumbered"/>
    <dgm:cxn modelId="{4AD87CAB-AA44-BD4A-A5AF-7A3839D55B00}" type="presOf" srcId="{545FC205-94F5-40B2-921B-DEB31399F542}" destId="{80C0B3C8-9B3E-4749-AE07-C274C275298F}" srcOrd="1" destOrd="0" presId="urn:microsoft.com/office/officeart/2016/7/layout/BasicLinearProcessNumbered"/>
    <dgm:cxn modelId="{E28414AE-5737-024B-8E74-26EEFD1E2B7F}" type="presOf" srcId="{28F8CA39-0B8A-4199-8F1F-B2FDC42D6062}" destId="{64D15380-443A-8E4D-A8F4-1AA834C9E787}" srcOrd="0" destOrd="0" presId="urn:microsoft.com/office/officeart/2016/7/layout/BasicLinearProcessNumbered"/>
    <dgm:cxn modelId="{0CC9D5B1-5F65-434D-BB1D-042E89393E28}" type="presOf" srcId="{649A05E8-9DF1-452A-A212-E81872D3168D}" destId="{88AA4819-7524-4C48-872A-DF7F4B923CFE}" srcOrd="1" destOrd="0" presId="urn:microsoft.com/office/officeart/2016/7/layout/BasicLinearProcessNumbered"/>
    <dgm:cxn modelId="{6FE50FB3-5096-4BDB-856C-A1645B975C43}" srcId="{58E552F1-4305-40DE-9C9F-B590293C27C6}" destId="{649A05E8-9DF1-452A-A212-E81872D3168D}" srcOrd="0" destOrd="0" parTransId="{DD16A3B0-D6B1-4B6C-B255-1F876DADB7E7}" sibTransId="{BF3A4211-7CA2-4EFA-9A40-4271C1C097AC}"/>
    <dgm:cxn modelId="{E1A66BB8-DC91-D44F-A485-5093FFBEB971}" type="presOf" srcId="{8FF0E827-FC18-44F6-B75E-E6674916EA4A}" destId="{72A31928-5E3B-9A43-99B6-51A54365BA7D}" srcOrd="0" destOrd="0" presId="urn:microsoft.com/office/officeart/2016/7/layout/BasicLinearProcessNumbered"/>
    <dgm:cxn modelId="{C70060C3-F7C2-7643-870F-DF56E9F0DE38}" type="presOf" srcId="{58E552F1-4305-40DE-9C9F-B590293C27C6}" destId="{0240B785-36BD-3C4E-9C2A-A5BC27BC0187}" srcOrd="0" destOrd="0" presId="urn:microsoft.com/office/officeart/2016/7/layout/BasicLinearProcessNumbered"/>
    <dgm:cxn modelId="{E45209D6-B2E8-E247-8B1E-F72811BEA484}" type="presOf" srcId="{AABCDE94-7787-44D1-8837-CCC52D0F6A33}" destId="{DF604DEB-3B6C-914C-B7BD-A2149D96074C}" srcOrd="0" destOrd="0" presId="urn:microsoft.com/office/officeart/2016/7/layout/BasicLinearProcessNumbered"/>
    <dgm:cxn modelId="{C710256F-EE88-A941-B749-A02E903E7850}" type="presParOf" srcId="{0240B785-36BD-3C4E-9C2A-A5BC27BC0187}" destId="{03CEFCD9-2012-2D49-96B3-13B483CB142F}" srcOrd="0" destOrd="0" presId="urn:microsoft.com/office/officeart/2016/7/layout/BasicLinearProcessNumbered"/>
    <dgm:cxn modelId="{A2B05EF6-4A15-C346-A2A6-C797AD60524F}" type="presParOf" srcId="{03CEFCD9-2012-2D49-96B3-13B483CB142F}" destId="{BAF591BF-CE19-6746-BEBC-178DE105C3AF}" srcOrd="0" destOrd="0" presId="urn:microsoft.com/office/officeart/2016/7/layout/BasicLinearProcessNumbered"/>
    <dgm:cxn modelId="{D223AB56-D819-DB48-8F10-B2C2A427FF31}" type="presParOf" srcId="{03CEFCD9-2012-2D49-96B3-13B483CB142F}" destId="{712A6DC4-DD6B-B347-9F15-5F38E31DC75A}" srcOrd="1" destOrd="0" presId="urn:microsoft.com/office/officeart/2016/7/layout/BasicLinearProcessNumbered"/>
    <dgm:cxn modelId="{26B16331-7254-AD45-883A-E398DA4F7BED}" type="presParOf" srcId="{03CEFCD9-2012-2D49-96B3-13B483CB142F}" destId="{1016DD2C-4A5C-AD4F-A779-59465A08BADA}" srcOrd="2" destOrd="0" presId="urn:microsoft.com/office/officeart/2016/7/layout/BasicLinearProcessNumbered"/>
    <dgm:cxn modelId="{CAC77E99-3F42-2248-8729-4850A57E6ED5}" type="presParOf" srcId="{03CEFCD9-2012-2D49-96B3-13B483CB142F}" destId="{88AA4819-7524-4C48-872A-DF7F4B923CFE}" srcOrd="3" destOrd="0" presId="urn:microsoft.com/office/officeart/2016/7/layout/BasicLinearProcessNumbered"/>
    <dgm:cxn modelId="{0946B6E1-7637-0748-AE03-623F48DE694B}" type="presParOf" srcId="{0240B785-36BD-3C4E-9C2A-A5BC27BC0187}" destId="{56D287F7-FD47-4A49-BD57-BBA44F39DB78}" srcOrd="1" destOrd="0" presId="urn:microsoft.com/office/officeart/2016/7/layout/BasicLinearProcessNumbered"/>
    <dgm:cxn modelId="{4E51DC7D-6C52-0249-8EF7-173785F19541}" type="presParOf" srcId="{0240B785-36BD-3C4E-9C2A-A5BC27BC0187}" destId="{738C9BE7-F8D5-864B-B44B-9A1BD34676B2}" srcOrd="2" destOrd="0" presId="urn:microsoft.com/office/officeart/2016/7/layout/BasicLinearProcessNumbered"/>
    <dgm:cxn modelId="{857A5F70-88C1-144F-86D5-7A632547EDB7}" type="presParOf" srcId="{738C9BE7-F8D5-864B-B44B-9A1BD34676B2}" destId="{7F88ADBC-7E6E-094E-97E5-A9D0289D2F60}" srcOrd="0" destOrd="0" presId="urn:microsoft.com/office/officeart/2016/7/layout/BasicLinearProcessNumbered"/>
    <dgm:cxn modelId="{B18F3D2C-F114-BE47-A782-BFEB903982FF}" type="presParOf" srcId="{738C9BE7-F8D5-864B-B44B-9A1BD34676B2}" destId="{72A31928-5E3B-9A43-99B6-51A54365BA7D}" srcOrd="1" destOrd="0" presId="urn:microsoft.com/office/officeart/2016/7/layout/BasicLinearProcessNumbered"/>
    <dgm:cxn modelId="{7B48BB2B-38CB-D949-91CF-6E34CA0D45A7}" type="presParOf" srcId="{738C9BE7-F8D5-864B-B44B-9A1BD34676B2}" destId="{33441ECA-A48F-CB44-86DF-C134141978B8}" srcOrd="2" destOrd="0" presId="urn:microsoft.com/office/officeart/2016/7/layout/BasicLinearProcessNumbered"/>
    <dgm:cxn modelId="{D2621E1C-4179-6C40-B791-7807781F36A5}" type="presParOf" srcId="{738C9BE7-F8D5-864B-B44B-9A1BD34676B2}" destId="{80C0B3C8-9B3E-4749-AE07-C274C275298F}" srcOrd="3" destOrd="0" presId="urn:microsoft.com/office/officeart/2016/7/layout/BasicLinearProcessNumbered"/>
    <dgm:cxn modelId="{102DA4DC-E0A2-994C-8AE8-E1B6526D4235}" type="presParOf" srcId="{0240B785-36BD-3C4E-9C2A-A5BC27BC0187}" destId="{DA3D4456-B994-A042-8B15-43D6D5B26ABF}" srcOrd="3" destOrd="0" presId="urn:microsoft.com/office/officeart/2016/7/layout/BasicLinearProcessNumbered"/>
    <dgm:cxn modelId="{B1A8B74D-687E-6941-A08B-0821141FE004}" type="presParOf" srcId="{0240B785-36BD-3C4E-9C2A-A5BC27BC0187}" destId="{853D3896-D8CC-0747-B27E-1DC03A506513}" srcOrd="4" destOrd="0" presId="urn:microsoft.com/office/officeart/2016/7/layout/BasicLinearProcessNumbered"/>
    <dgm:cxn modelId="{DB06E4E4-6904-684F-8BAF-D609E5AB2C50}" type="presParOf" srcId="{853D3896-D8CC-0747-B27E-1DC03A506513}" destId="{64D15380-443A-8E4D-A8F4-1AA834C9E787}" srcOrd="0" destOrd="0" presId="urn:microsoft.com/office/officeart/2016/7/layout/BasicLinearProcessNumbered"/>
    <dgm:cxn modelId="{67931383-8515-5E49-9BDB-116B55AFB9E8}" type="presParOf" srcId="{853D3896-D8CC-0747-B27E-1DC03A506513}" destId="{DF604DEB-3B6C-914C-B7BD-A2149D96074C}" srcOrd="1" destOrd="0" presId="urn:microsoft.com/office/officeart/2016/7/layout/BasicLinearProcessNumbered"/>
    <dgm:cxn modelId="{0B5F3B69-05F1-5445-8DFC-762BF24CD486}" type="presParOf" srcId="{853D3896-D8CC-0747-B27E-1DC03A506513}" destId="{DF7E4491-833C-B244-8D8C-85CCD1DD548A}" srcOrd="2" destOrd="0" presId="urn:microsoft.com/office/officeart/2016/7/layout/BasicLinearProcessNumbered"/>
    <dgm:cxn modelId="{534D1101-F43C-F64F-9341-7B2FB071A2FA}" type="presParOf" srcId="{853D3896-D8CC-0747-B27E-1DC03A506513}" destId="{57A5CB1E-91B0-5A40-BF00-93E360F4E0F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740145-5203-470C-9569-D6875BFF86E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609CC2D-0301-499D-A6BE-E7496B3A2E94}">
      <dgm:prSet/>
      <dgm:spPr/>
      <dgm:t>
        <a:bodyPr/>
        <a:lstStyle/>
        <a:p>
          <a:r>
            <a:rPr lang="en-US"/>
            <a:t>Fun</a:t>
          </a:r>
        </a:p>
      </dgm:t>
    </dgm:pt>
    <dgm:pt modelId="{6450D321-9B87-4D40-9919-F94F5EFF9575}" type="parTrans" cxnId="{2A536DDB-8104-4E42-8E42-3AD6C35429AA}">
      <dgm:prSet/>
      <dgm:spPr/>
      <dgm:t>
        <a:bodyPr/>
        <a:lstStyle/>
        <a:p>
          <a:endParaRPr lang="en-US"/>
        </a:p>
      </dgm:t>
    </dgm:pt>
    <dgm:pt modelId="{4A348BEE-764D-4466-A82D-7FB365DF30C0}" type="sibTrans" cxnId="{2A536DDB-8104-4E42-8E42-3AD6C35429AA}">
      <dgm:prSet/>
      <dgm:spPr/>
      <dgm:t>
        <a:bodyPr/>
        <a:lstStyle/>
        <a:p>
          <a:endParaRPr lang="en-US"/>
        </a:p>
      </dgm:t>
    </dgm:pt>
    <dgm:pt modelId="{1945C43B-D98C-49F0-ADA1-8A8F50EBA508}">
      <dgm:prSet/>
      <dgm:spPr>
        <a:solidFill>
          <a:schemeClr val="accent3">
            <a:lumMod val="75000"/>
          </a:schemeClr>
        </a:solidFill>
      </dgm:spPr>
      <dgm:t>
        <a:bodyPr/>
        <a:lstStyle/>
        <a:p>
          <a:r>
            <a:rPr lang="en-US"/>
            <a:t>Friends</a:t>
          </a:r>
        </a:p>
      </dgm:t>
    </dgm:pt>
    <dgm:pt modelId="{B98B8D38-8454-4AA8-B852-15B3E17762C3}" type="parTrans" cxnId="{0B529444-E4D6-400B-A3D7-6622815D2B48}">
      <dgm:prSet/>
      <dgm:spPr/>
      <dgm:t>
        <a:bodyPr/>
        <a:lstStyle/>
        <a:p>
          <a:endParaRPr lang="en-US"/>
        </a:p>
      </dgm:t>
    </dgm:pt>
    <dgm:pt modelId="{AA2C95BF-86E8-425C-B40E-D0431D9B66EA}" type="sibTrans" cxnId="{0B529444-E4D6-400B-A3D7-6622815D2B48}">
      <dgm:prSet/>
      <dgm:spPr/>
      <dgm:t>
        <a:bodyPr/>
        <a:lstStyle/>
        <a:p>
          <a:endParaRPr lang="en-US"/>
        </a:p>
      </dgm:t>
    </dgm:pt>
    <dgm:pt modelId="{9C739909-0C0F-4082-9B87-09AD3CE37C2D}">
      <dgm:prSet/>
      <dgm:spPr>
        <a:solidFill>
          <a:schemeClr val="accent6">
            <a:lumMod val="75000"/>
          </a:schemeClr>
        </a:solidFill>
      </dgm:spPr>
      <dgm:t>
        <a:bodyPr/>
        <a:lstStyle/>
        <a:p>
          <a:r>
            <a:rPr lang="en-US"/>
            <a:t>Family</a:t>
          </a:r>
        </a:p>
      </dgm:t>
    </dgm:pt>
    <dgm:pt modelId="{D6250F33-61CB-4F34-982E-62D2B82B885A}" type="parTrans" cxnId="{84397A75-4E6A-40F8-9BCA-62666A9D9857}">
      <dgm:prSet/>
      <dgm:spPr/>
      <dgm:t>
        <a:bodyPr/>
        <a:lstStyle/>
        <a:p>
          <a:endParaRPr lang="en-US"/>
        </a:p>
      </dgm:t>
    </dgm:pt>
    <dgm:pt modelId="{CA967B67-92F5-442E-9309-DB28966E6973}" type="sibTrans" cxnId="{84397A75-4E6A-40F8-9BCA-62666A9D9857}">
      <dgm:prSet/>
      <dgm:spPr/>
      <dgm:t>
        <a:bodyPr/>
        <a:lstStyle/>
        <a:p>
          <a:endParaRPr lang="en-US"/>
        </a:p>
      </dgm:t>
    </dgm:pt>
    <dgm:pt modelId="{24D80188-824F-46CF-A54B-E30F42E23AFF}">
      <dgm:prSet/>
      <dgm:spPr>
        <a:solidFill>
          <a:schemeClr val="accent2">
            <a:lumMod val="50000"/>
          </a:schemeClr>
        </a:solidFill>
      </dgm:spPr>
      <dgm:t>
        <a:bodyPr/>
        <a:lstStyle/>
        <a:p>
          <a:r>
            <a:rPr lang="en-US"/>
            <a:t>Faith</a:t>
          </a:r>
        </a:p>
      </dgm:t>
    </dgm:pt>
    <dgm:pt modelId="{8B575130-F31D-41A0-B420-5323D963ACC5}" type="parTrans" cxnId="{D1D78505-0A2B-4373-956B-5EC540BC30EF}">
      <dgm:prSet/>
      <dgm:spPr/>
      <dgm:t>
        <a:bodyPr/>
        <a:lstStyle/>
        <a:p>
          <a:endParaRPr lang="en-US"/>
        </a:p>
      </dgm:t>
    </dgm:pt>
    <dgm:pt modelId="{F4D5E52F-D9B7-4A4C-8CF5-20F464DE10D1}" type="sibTrans" cxnId="{D1D78505-0A2B-4373-956B-5EC540BC30EF}">
      <dgm:prSet/>
      <dgm:spPr/>
      <dgm:t>
        <a:bodyPr/>
        <a:lstStyle/>
        <a:p>
          <a:endParaRPr lang="en-US"/>
        </a:p>
      </dgm:t>
    </dgm:pt>
    <dgm:pt modelId="{448497A4-2660-4431-8458-FF76C18165A6}">
      <dgm:prSet/>
      <dgm:spPr>
        <a:solidFill>
          <a:schemeClr val="accent1">
            <a:lumMod val="75000"/>
          </a:schemeClr>
        </a:solidFill>
      </dgm:spPr>
      <dgm:t>
        <a:bodyPr/>
        <a:lstStyle/>
        <a:p>
          <a:r>
            <a:rPr lang="en-US"/>
            <a:t>Community</a:t>
          </a:r>
        </a:p>
      </dgm:t>
    </dgm:pt>
    <dgm:pt modelId="{6316CAE6-B08A-4E9A-AC91-123D3E347B32}" type="parTrans" cxnId="{E37617A6-C097-4E15-8138-D32352A363A9}">
      <dgm:prSet/>
      <dgm:spPr/>
      <dgm:t>
        <a:bodyPr/>
        <a:lstStyle/>
        <a:p>
          <a:endParaRPr lang="en-US"/>
        </a:p>
      </dgm:t>
    </dgm:pt>
    <dgm:pt modelId="{78D09FBD-F69C-4852-824A-562F4FC3B9B1}" type="sibTrans" cxnId="{E37617A6-C097-4E15-8138-D32352A363A9}">
      <dgm:prSet/>
      <dgm:spPr/>
      <dgm:t>
        <a:bodyPr/>
        <a:lstStyle/>
        <a:p>
          <a:endParaRPr lang="en-US"/>
        </a:p>
      </dgm:t>
    </dgm:pt>
    <dgm:pt modelId="{EE40D818-E2C7-4242-8EB7-03423E19AAD9}" type="pres">
      <dgm:prSet presAssocID="{A6740145-5203-470C-9569-D6875BFF86E1}" presName="diagram" presStyleCnt="0">
        <dgm:presLayoutVars>
          <dgm:dir/>
          <dgm:resizeHandles val="exact"/>
        </dgm:presLayoutVars>
      </dgm:prSet>
      <dgm:spPr/>
    </dgm:pt>
    <dgm:pt modelId="{FBEF5B4D-4AAD-6E4C-8706-AFE11A3BA989}" type="pres">
      <dgm:prSet presAssocID="{7609CC2D-0301-499D-A6BE-E7496B3A2E94}" presName="node" presStyleLbl="node1" presStyleIdx="0" presStyleCnt="5">
        <dgm:presLayoutVars>
          <dgm:bulletEnabled val="1"/>
        </dgm:presLayoutVars>
      </dgm:prSet>
      <dgm:spPr/>
    </dgm:pt>
    <dgm:pt modelId="{A54E5803-D1B4-D249-A649-BDF6CD9AB286}" type="pres">
      <dgm:prSet presAssocID="{4A348BEE-764D-4466-A82D-7FB365DF30C0}" presName="sibTrans" presStyleCnt="0"/>
      <dgm:spPr/>
    </dgm:pt>
    <dgm:pt modelId="{DB751F4D-7813-8B40-8027-0C77F6DC7B50}" type="pres">
      <dgm:prSet presAssocID="{1945C43B-D98C-49F0-ADA1-8A8F50EBA508}" presName="node" presStyleLbl="node1" presStyleIdx="1" presStyleCnt="5">
        <dgm:presLayoutVars>
          <dgm:bulletEnabled val="1"/>
        </dgm:presLayoutVars>
      </dgm:prSet>
      <dgm:spPr/>
    </dgm:pt>
    <dgm:pt modelId="{A755A8F1-56A5-904C-A7A3-941E153419D7}" type="pres">
      <dgm:prSet presAssocID="{AA2C95BF-86E8-425C-B40E-D0431D9B66EA}" presName="sibTrans" presStyleCnt="0"/>
      <dgm:spPr/>
    </dgm:pt>
    <dgm:pt modelId="{2F6D5007-76FF-5546-AB0C-77F2B97A0876}" type="pres">
      <dgm:prSet presAssocID="{9C739909-0C0F-4082-9B87-09AD3CE37C2D}" presName="node" presStyleLbl="node1" presStyleIdx="2" presStyleCnt="5">
        <dgm:presLayoutVars>
          <dgm:bulletEnabled val="1"/>
        </dgm:presLayoutVars>
      </dgm:prSet>
      <dgm:spPr/>
    </dgm:pt>
    <dgm:pt modelId="{9FBDF122-C266-6648-98C1-329B23437121}" type="pres">
      <dgm:prSet presAssocID="{CA967B67-92F5-442E-9309-DB28966E6973}" presName="sibTrans" presStyleCnt="0"/>
      <dgm:spPr/>
    </dgm:pt>
    <dgm:pt modelId="{BEAB488E-5351-874A-BE26-7D4899BB6CE2}" type="pres">
      <dgm:prSet presAssocID="{24D80188-824F-46CF-A54B-E30F42E23AFF}" presName="node" presStyleLbl="node1" presStyleIdx="3" presStyleCnt="5">
        <dgm:presLayoutVars>
          <dgm:bulletEnabled val="1"/>
        </dgm:presLayoutVars>
      </dgm:prSet>
      <dgm:spPr/>
    </dgm:pt>
    <dgm:pt modelId="{DE2E96E6-4F49-D24B-9604-3EFFF45C068C}" type="pres">
      <dgm:prSet presAssocID="{F4D5E52F-D9B7-4A4C-8CF5-20F464DE10D1}" presName="sibTrans" presStyleCnt="0"/>
      <dgm:spPr/>
    </dgm:pt>
    <dgm:pt modelId="{1B3DF9D5-E7A8-1346-B00A-35B8316007B0}" type="pres">
      <dgm:prSet presAssocID="{448497A4-2660-4431-8458-FF76C18165A6}" presName="node" presStyleLbl="node1" presStyleIdx="4" presStyleCnt="5">
        <dgm:presLayoutVars>
          <dgm:bulletEnabled val="1"/>
        </dgm:presLayoutVars>
      </dgm:prSet>
      <dgm:spPr/>
    </dgm:pt>
  </dgm:ptLst>
  <dgm:cxnLst>
    <dgm:cxn modelId="{D1D78505-0A2B-4373-956B-5EC540BC30EF}" srcId="{A6740145-5203-470C-9569-D6875BFF86E1}" destId="{24D80188-824F-46CF-A54B-E30F42E23AFF}" srcOrd="3" destOrd="0" parTransId="{8B575130-F31D-41A0-B420-5323D963ACC5}" sibTransId="{F4D5E52F-D9B7-4A4C-8CF5-20F464DE10D1}"/>
    <dgm:cxn modelId="{E910271F-34C5-194A-8B5D-C403A068FE75}" type="presOf" srcId="{1945C43B-D98C-49F0-ADA1-8A8F50EBA508}" destId="{DB751F4D-7813-8B40-8027-0C77F6DC7B50}" srcOrd="0" destOrd="0" presId="urn:microsoft.com/office/officeart/2005/8/layout/default"/>
    <dgm:cxn modelId="{3F7F4738-FFD5-9944-B8FE-136E6408CB14}" type="presOf" srcId="{9C739909-0C0F-4082-9B87-09AD3CE37C2D}" destId="{2F6D5007-76FF-5546-AB0C-77F2B97A0876}" srcOrd="0" destOrd="0" presId="urn:microsoft.com/office/officeart/2005/8/layout/default"/>
    <dgm:cxn modelId="{0B529444-E4D6-400B-A3D7-6622815D2B48}" srcId="{A6740145-5203-470C-9569-D6875BFF86E1}" destId="{1945C43B-D98C-49F0-ADA1-8A8F50EBA508}" srcOrd="1" destOrd="0" parTransId="{B98B8D38-8454-4AA8-B852-15B3E17762C3}" sibTransId="{AA2C95BF-86E8-425C-B40E-D0431D9B66EA}"/>
    <dgm:cxn modelId="{49DC474B-9B90-E94B-80C6-AA0D58D98DBD}" type="presOf" srcId="{A6740145-5203-470C-9569-D6875BFF86E1}" destId="{EE40D818-E2C7-4242-8EB7-03423E19AAD9}" srcOrd="0" destOrd="0" presId="urn:microsoft.com/office/officeart/2005/8/layout/default"/>
    <dgm:cxn modelId="{84397A75-4E6A-40F8-9BCA-62666A9D9857}" srcId="{A6740145-5203-470C-9569-D6875BFF86E1}" destId="{9C739909-0C0F-4082-9B87-09AD3CE37C2D}" srcOrd="2" destOrd="0" parTransId="{D6250F33-61CB-4F34-982E-62D2B82B885A}" sibTransId="{CA967B67-92F5-442E-9309-DB28966E6973}"/>
    <dgm:cxn modelId="{E37617A6-C097-4E15-8138-D32352A363A9}" srcId="{A6740145-5203-470C-9569-D6875BFF86E1}" destId="{448497A4-2660-4431-8458-FF76C18165A6}" srcOrd="4" destOrd="0" parTransId="{6316CAE6-B08A-4E9A-AC91-123D3E347B32}" sibTransId="{78D09FBD-F69C-4852-824A-562F4FC3B9B1}"/>
    <dgm:cxn modelId="{48502EAE-28CD-D647-9A7D-87961D07C0D1}" type="presOf" srcId="{448497A4-2660-4431-8458-FF76C18165A6}" destId="{1B3DF9D5-E7A8-1346-B00A-35B8316007B0}" srcOrd="0" destOrd="0" presId="urn:microsoft.com/office/officeart/2005/8/layout/default"/>
    <dgm:cxn modelId="{523699C2-1480-E14E-9991-5F36B77079EC}" type="presOf" srcId="{7609CC2D-0301-499D-A6BE-E7496B3A2E94}" destId="{FBEF5B4D-4AAD-6E4C-8706-AFE11A3BA989}" srcOrd="0" destOrd="0" presId="urn:microsoft.com/office/officeart/2005/8/layout/default"/>
    <dgm:cxn modelId="{2A536DDB-8104-4E42-8E42-3AD6C35429AA}" srcId="{A6740145-5203-470C-9569-D6875BFF86E1}" destId="{7609CC2D-0301-499D-A6BE-E7496B3A2E94}" srcOrd="0" destOrd="0" parTransId="{6450D321-9B87-4D40-9919-F94F5EFF9575}" sibTransId="{4A348BEE-764D-4466-A82D-7FB365DF30C0}"/>
    <dgm:cxn modelId="{69062EF4-2C3B-F64C-8125-5FFA4BF442A9}" type="presOf" srcId="{24D80188-824F-46CF-A54B-E30F42E23AFF}" destId="{BEAB488E-5351-874A-BE26-7D4899BB6CE2}" srcOrd="0" destOrd="0" presId="urn:microsoft.com/office/officeart/2005/8/layout/default"/>
    <dgm:cxn modelId="{BF92F975-FF9F-2545-B6AE-C5F1E1A86097}" type="presParOf" srcId="{EE40D818-E2C7-4242-8EB7-03423E19AAD9}" destId="{FBEF5B4D-4AAD-6E4C-8706-AFE11A3BA989}" srcOrd="0" destOrd="0" presId="urn:microsoft.com/office/officeart/2005/8/layout/default"/>
    <dgm:cxn modelId="{13B133C8-7DC1-1C40-8E66-8387F2D143BF}" type="presParOf" srcId="{EE40D818-E2C7-4242-8EB7-03423E19AAD9}" destId="{A54E5803-D1B4-D249-A649-BDF6CD9AB286}" srcOrd="1" destOrd="0" presId="urn:microsoft.com/office/officeart/2005/8/layout/default"/>
    <dgm:cxn modelId="{6F4B318E-1AD3-FE47-967F-BFB271FFE191}" type="presParOf" srcId="{EE40D818-E2C7-4242-8EB7-03423E19AAD9}" destId="{DB751F4D-7813-8B40-8027-0C77F6DC7B50}" srcOrd="2" destOrd="0" presId="urn:microsoft.com/office/officeart/2005/8/layout/default"/>
    <dgm:cxn modelId="{3433CF3B-CDBB-7D49-A24B-CED7010E99C7}" type="presParOf" srcId="{EE40D818-E2C7-4242-8EB7-03423E19AAD9}" destId="{A755A8F1-56A5-904C-A7A3-941E153419D7}" srcOrd="3" destOrd="0" presId="urn:microsoft.com/office/officeart/2005/8/layout/default"/>
    <dgm:cxn modelId="{BED8AC25-C55D-6C41-A03F-3552A2CEE577}" type="presParOf" srcId="{EE40D818-E2C7-4242-8EB7-03423E19AAD9}" destId="{2F6D5007-76FF-5546-AB0C-77F2B97A0876}" srcOrd="4" destOrd="0" presId="urn:microsoft.com/office/officeart/2005/8/layout/default"/>
    <dgm:cxn modelId="{5FF9F991-83DC-3B45-86A8-8D59D7C4D0DA}" type="presParOf" srcId="{EE40D818-E2C7-4242-8EB7-03423E19AAD9}" destId="{9FBDF122-C266-6648-98C1-329B23437121}" srcOrd="5" destOrd="0" presId="urn:microsoft.com/office/officeart/2005/8/layout/default"/>
    <dgm:cxn modelId="{50B04082-B62B-5D42-860F-3D9F0263FEBF}" type="presParOf" srcId="{EE40D818-E2C7-4242-8EB7-03423E19AAD9}" destId="{BEAB488E-5351-874A-BE26-7D4899BB6CE2}" srcOrd="6" destOrd="0" presId="urn:microsoft.com/office/officeart/2005/8/layout/default"/>
    <dgm:cxn modelId="{295BA6CA-863E-0F4C-8E45-19F4BC501DF5}" type="presParOf" srcId="{EE40D818-E2C7-4242-8EB7-03423E19AAD9}" destId="{DE2E96E6-4F49-D24B-9604-3EFFF45C068C}" srcOrd="7" destOrd="0" presId="urn:microsoft.com/office/officeart/2005/8/layout/default"/>
    <dgm:cxn modelId="{4AF8548D-DA4E-9645-B8A0-D004B567B859}" type="presParOf" srcId="{EE40D818-E2C7-4242-8EB7-03423E19AAD9}" destId="{1B3DF9D5-E7A8-1346-B00A-35B8316007B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8A2969-4A29-4DE2-8A2A-E9FAF7274C92}" type="doc">
      <dgm:prSet loTypeId="urn:microsoft.com/office/officeart/2005/8/layout/list1" loCatId="list" qsTypeId="urn:microsoft.com/office/officeart/2005/8/quickstyle/simple1" qsCatId="simple" csTypeId="urn:microsoft.com/office/officeart/2005/8/colors/accent4_2" csCatId="accent4"/>
      <dgm:spPr/>
      <dgm:t>
        <a:bodyPr/>
        <a:lstStyle/>
        <a:p>
          <a:endParaRPr lang="en-US"/>
        </a:p>
      </dgm:t>
    </dgm:pt>
    <dgm:pt modelId="{3B77B851-F7D8-46AA-BE83-0803C0E45F25}">
      <dgm:prSet/>
      <dgm:spPr/>
      <dgm:t>
        <a:bodyPr/>
        <a:lstStyle/>
        <a:p>
          <a:r>
            <a:rPr lang="en-US"/>
            <a:t>Social re-entry</a:t>
          </a:r>
        </a:p>
      </dgm:t>
    </dgm:pt>
    <dgm:pt modelId="{06151752-7E82-46B9-AD22-2A5EB0671C47}" type="parTrans" cxnId="{7CF8F352-03FC-4ABE-8EC8-06DE358A76AC}">
      <dgm:prSet/>
      <dgm:spPr/>
      <dgm:t>
        <a:bodyPr/>
        <a:lstStyle/>
        <a:p>
          <a:endParaRPr lang="en-US"/>
        </a:p>
      </dgm:t>
    </dgm:pt>
    <dgm:pt modelId="{501C307C-2CF8-414B-B0D7-BEC00E8BCB2B}" type="sibTrans" cxnId="{7CF8F352-03FC-4ABE-8EC8-06DE358A76AC}">
      <dgm:prSet/>
      <dgm:spPr/>
      <dgm:t>
        <a:bodyPr/>
        <a:lstStyle/>
        <a:p>
          <a:endParaRPr lang="en-US"/>
        </a:p>
      </dgm:t>
    </dgm:pt>
    <dgm:pt modelId="{61C3484A-C5B5-476C-B592-13BEEF0BB18F}">
      <dgm:prSet/>
      <dgm:spPr/>
      <dgm:t>
        <a:bodyPr/>
        <a:lstStyle/>
        <a:p>
          <a:r>
            <a:rPr lang="en-US"/>
            <a:t>Awkwardness</a:t>
          </a:r>
        </a:p>
      </dgm:t>
    </dgm:pt>
    <dgm:pt modelId="{37ADF50E-DA9B-4CF6-837C-1734CA940CC4}" type="parTrans" cxnId="{1A510B8E-B590-4D96-8C36-836F99D1D16C}">
      <dgm:prSet/>
      <dgm:spPr/>
      <dgm:t>
        <a:bodyPr/>
        <a:lstStyle/>
        <a:p>
          <a:endParaRPr lang="en-US"/>
        </a:p>
      </dgm:t>
    </dgm:pt>
    <dgm:pt modelId="{69B62F40-BEB2-4388-8F65-8B7C0D075B74}" type="sibTrans" cxnId="{1A510B8E-B590-4D96-8C36-836F99D1D16C}">
      <dgm:prSet/>
      <dgm:spPr/>
      <dgm:t>
        <a:bodyPr/>
        <a:lstStyle/>
        <a:p>
          <a:endParaRPr lang="en-US"/>
        </a:p>
      </dgm:t>
    </dgm:pt>
    <dgm:pt modelId="{42745892-FE5E-43E5-B45E-58A85F5AB410}">
      <dgm:prSet/>
      <dgm:spPr/>
      <dgm:t>
        <a:bodyPr/>
        <a:lstStyle/>
        <a:p>
          <a:r>
            <a:rPr lang="en-US"/>
            <a:t>Overwhelming</a:t>
          </a:r>
        </a:p>
      </dgm:t>
    </dgm:pt>
    <dgm:pt modelId="{9AF165FF-F65C-44F1-B60F-6E94CEE6075C}" type="parTrans" cxnId="{D9D5822B-FB11-4355-93D1-DC6610DEE4EC}">
      <dgm:prSet/>
      <dgm:spPr/>
      <dgm:t>
        <a:bodyPr/>
        <a:lstStyle/>
        <a:p>
          <a:endParaRPr lang="en-US"/>
        </a:p>
      </dgm:t>
    </dgm:pt>
    <dgm:pt modelId="{7F3A0B5E-1779-4583-A2D3-12540677D63B}" type="sibTrans" cxnId="{D9D5822B-FB11-4355-93D1-DC6610DEE4EC}">
      <dgm:prSet/>
      <dgm:spPr/>
      <dgm:t>
        <a:bodyPr/>
        <a:lstStyle/>
        <a:p>
          <a:endParaRPr lang="en-US"/>
        </a:p>
      </dgm:t>
    </dgm:pt>
    <dgm:pt modelId="{51D0D2E0-58CD-42E9-91BF-E38D7C7CDDD6}">
      <dgm:prSet/>
      <dgm:spPr/>
      <dgm:t>
        <a:bodyPr/>
        <a:lstStyle/>
        <a:p>
          <a:r>
            <a:rPr lang="en-US"/>
            <a:t>Work re-entry</a:t>
          </a:r>
        </a:p>
      </dgm:t>
    </dgm:pt>
    <dgm:pt modelId="{C6262AA7-BD08-42B3-B5FC-FB3D27D4E39A}" type="parTrans" cxnId="{AB80F098-2819-446A-BC02-A9ADF05EBE5E}">
      <dgm:prSet/>
      <dgm:spPr/>
      <dgm:t>
        <a:bodyPr/>
        <a:lstStyle/>
        <a:p>
          <a:endParaRPr lang="en-US"/>
        </a:p>
      </dgm:t>
    </dgm:pt>
    <dgm:pt modelId="{C9D79870-132D-40E0-9AE0-D7C3154A0F86}" type="sibTrans" cxnId="{AB80F098-2819-446A-BC02-A9ADF05EBE5E}">
      <dgm:prSet/>
      <dgm:spPr/>
      <dgm:t>
        <a:bodyPr/>
        <a:lstStyle/>
        <a:p>
          <a:endParaRPr lang="en-US"/>
        </a:p>
      </dgm:t>
    </dgm:pt>
    <dgm:pt modelId="{20A8460A-2DFF-4194-9E8C-F7AED3C12113}">
      <dgm:prSet/>
      <dgm:spPr/>
      <dgm:t>
        <a:bodyPr/>
        <a:lstStyle/>
        <a:p>
          <a:r>
            <a:rPr lang="en-US"/>
            <a:t>Moving to formality</a:t>
          </a:r>
        </a:p>
      </dgm:t>
    </dgm:pt>
    <dgm:pt modelId="{E299E7F1-48E4-4DC8-B6BA-C0336BF6DF8D}" type="parTrans" cxnId="{CB96B9BC-1116-4FF0-8541-5B079BC094C9}">
      <dgm:prSet/>
      <dgm:spPr/>
      <dgm:t>
        <a:bodyPr/>
        <a:lstStyle/>
        <a:p>
          <a:endParaRPr lang="en-US"/>
        </a:p>
      </dgm:t>
    </dgm:pt>
    <dgm:pt modelId="{A6006004-4789-40B3-9B71-A5EB236FC40D}" type="sibTrans" cxnId="{CB96B9BC-1116-4FF0-8541-5B079BC094C9}">
      <dgm:prSet/>
      <dgm:spPr/>
      <dgm:t>
        <a:bodyPr/>
        <a:lstStyle/>
        <a:p>
          <a:endParaRPr lang="en-US"/>
        </a:p>
      </dgm:t>
    </dgm:pt>
    <dgm:pt modelId="{E289D7D3-96D0-49FE-95B7-E036CA9AB0F9}">
      <dgm:prSet/>
      <dgm:spPr/>
      <dgm:t>
        <a:bodyPr/>
        <a:lstStyle/>
        <a:p>
          <a:r>
            <a:rPr lang="en-US"/>
            <a:t>Accountability</a:t>
          </a:r>
        </a:p>
      </dgm:t>
    </dgm:pt>
    <dgm:pt modelId="{E0A46B48-E58D-4D65-BBE0-ECD15F962FAE}" type="parTrans" cxnId="{C20BFDE6-DF6B-47A6-9E68-C4E18A6408D1}">
      <dgm:prSet/>
      <dgm:spPr/>
      <dgm:t>
        <a:bodyPr/>
        <a:lstStyle/>
        <a:p>
          <a:endParaRPr lang="en-US"/>
        </a:p>
      </dgm:t>
    </dgm:pt>
    <dgm:pt modelId="{07D2DA7B-BBAC-43D8-9DD1-9807CB561E0A}" type="sibTrans" cxnId="{C20BFDE6-DF6B-47A6-9E68-C4E18A6408D1}">
      <dgm:prSet/>
      <dgm:spPr/>
      <dgm:t>
        <a:bodyPr/>
        <a:lstStyle/>
        <a:p>
          <a:endParaRPr lang="en-US"/>
        </a:p>
      </dgm:t>
    </dgm:pt>
    <dgm:pt modelId="{F1ECD3A5-1136-4455-B210-552A864F36DF}">
      <dgm:prSet/>
      <dgm:spPr/>
      <dgm:t>
        <a:bodyPr/>
        <a:lstStyle/>
        <a:p>
          <a:r>
            <a:rPr lang="en-US"/>
            <a:t>Schedule changes</a:t>
          </a:r>
        </a:p>
      </dgm:t>
    </dgm:pt>
    <dgm:pt modelId="{EDA8EEF7-4782-4874-94EE-89E2DBF43262}" type="parTrans" cxnId="{E262C8B5-1B12-4967-AB72-C8CE8EB4C2B0}">
      <dgm:prSet/>
      <dgm:spPr/>
      <dgm:t>
        <a:bodyPr/>
        <a:lstStyle/>
        <a:p>
          <a:endParaRPr lang="en-US"/>
        </a:p>
      </dgm:t>
    </dgm:pt>
    <dgm:pt modelId="{BE9420C6-C778-4E64-B1F5-96B826F1EE7E}" type="sibTrans" cxnId="{E262C8B5-1B12-4967-AB72-C8CE8EB4C2B0}">
      <dgm:prSet/>
      <dgm:spPr/>
      <dgm:t>
        <a:bodyPr/>
        <a:lstStyle/>
        <a:p>
          <a:endParaRPr lang="en-US"/>
        </a:p>
      </dgm:t>
    </dgm:pt>
    <dgm:pt modelId="{8A1F82E7-6594-4030-BF3B-4A4C3CEA67C6}">
      <dgm:prSet/>
      <dgm:spPr/>
      <dgm:t>
        <a:bodyPr/>
        <a:lstStyle/>
        <a:p>
          <a:r>
            <a:rPr lang="en-US"/>
            <a:t>Physical changes</a:t>
          </a:r>
        </a:p>
      </dgm:t>
    </dgm:pt>
    <dgm:pt modelId="{39561C30-F16F-465B-A43B-B3C7B64A822F}" type="parTrans" cxnId="{F45F826A-DF0E-4182-8E2F-20F395D45F57}">
      <dgm:prSet/>
      <dgm:spPr/>
      <dgm:t>
        <a:bodyPr/>
        <a:lstStyle/>
        <a:p>
          <a:endParaRPr lang="en-US"/>
        </a:p>
      </dgm:t>
    </dgm:pt>
    <dgm:pt modelId="{CF452A09-9044-464A-A710-5A01D6CC7977}" type="sibTrans" cxnId="{F45F826A-DF0E-4182-8E2F-20F395D45F57}">
      <dgm:prSet/>
      <dgm:spPr/>
      <dgm:t>
        <a:bodyPr/>
        <a:lstStyle/>
        <a:p>
          <a:endParaRPr lang="en-US"/>
        </a:p>
      </dgm:t>
    </dgm:pt>
    <dgm:pt modelId="{923A0360-7A10-B348-9003-661D06959100}" type="pres">
      <dgm:prSet presAssocID="{B78A2969-4A29-4DE2-8A2A-E9FAF7274C92}" presName="linear" presStyleCnt="0">
        <dgm:presLayoutVars>
          <dgm:dir/>
          <dgm:animLvl val="lvl"/>
          <dgm:resizeHandles val="exact"/>
        </dgm:presLayoutVars>
      </dgm:prSet>
      <dgm:spPr/>
    </dgm:pt>
    <dgm:pt modelId="{CC324751-2E2C-614F-BF84-35E525AB2F05}" type="pres">
      <dgm:prSet presAssocID="{3B77B851-F7D8-46AA-BE83-0803C0E45F25}" presName="parentLin" presStyleCnt="0"/>
      <dgm:spPr/>
    </dgm:pt>
    <dgm:pt modelId="{E1040939-62B2-4C49-BBD7-6EF79C30FF25}" type="pres">
      <dgm:prSet presAssocID="{3B77B851-F7D8-46AA-BE83-0803C0E45F25}" presName="parentLeftMargin" presStyleLbl="node1" presStyleIdx="0" presStyleCnt="3"/>
      <dgm:spPr/>
    </dgm:pt>
    <dgm:pt modelId="{202313F1-DAEC-E84E-A89C-1C0E9C8A5CD0}" type="pres">
      <dgm:prSet presAssocID="{3B77B851-F7D8-46AA-BE83-0803C0E45F25}" presName="parentText" presStyleLbl="node1" presStyleIdx="0" presStyleCnt="3">
        <dgm:presLayoutVars>
          <dgm:chMax val="0"/>
          <dgm:bulletEnabled val="1"/>
        </dgm:presLayoutVars>
      </dgm:prSet>
      <dgm:spPr/>
    </dgm:pt>
    <dgm:pt modelId="{1C86F452-A877-1540-BAF1-414688EFB5D9}" type="pres">
      <dgm:prSet presAssocID="{3B77B851-F7D8-46AA-BE83-0803C0E45F25}" presName="negativeSpace" presStyleCnt="0"/>
      <dgm:spPr/>
    </dgm:pt>
    <dgm:pt modelId="{48327100-5C56-9D41-AFDB-1490E80BD13F}" type="pres">
      <dgm:prSet presAssocID="{3B77B851-F7D8-46AA-BE83-0803C0E45F25}" presName="childText" presStyleLbl="conFgAcc1" presStyleIdx="0" presStyleCnt="3">
        <dgm:presLayoutVars>
          <dgm:bulletEnabled val="1"/>
        </dgm:presLayoutVars>
      </dgm:prSet>
      <dgm:spPr/>
    </dgm:pt>
    <dgm:pt modelId="{1F49D791-4D34-8642-B103-04266CA851B1}" type="pres">
      <dgm:prSet presAssocID="{501C307C-2CF8-414B-B0D7-BEC00E8BCB2B}" presName="spaceBetweenRectangles" presStyleCnt="0"/>
      <dgm:spPr/>
    </dgm:pt>
    <dgm:pt modelId="{7D8EE26C-1022-5340-B7F0-BF1B1019ED6D}" type="pres">
      <dgm:prSet presAssocID="{51D0D2E0-58CD-42E9-91BF-E38D7C7CDDD6}" presName="parentLin" presStyleCnt="0"/>
      <dgm:spPr/>
    </dgm:pt>
    <dgm:pt modelId="{A1E6208B-7897-6642-82E8-BCB47B46A6D6}" type="pres">
      <dgm:prSet presAssocID="{51D0D2E0-58CD-42E9-91BF-E38D7C7CDDD6}" presName="parentLeftMargin" presStyleLbl="node1" presStyleIdx="0" presStyleCnt="3"/>
      <dgm:spPr/>
    </dgm:pt>
    <dgm:pt modelId="{51EAE431-DAF6-8A40-B8DA-B4AE846FF479}" type="pres">
      <dgm:prSet presAssocID="{51D0D2E0-58CD-42E9-91BF-E38D7C7CDDD6}" presName="parentText" presStyleLbl="node1" presStyleIdx="1" presStyleCnt="3">
        <dgm:presLayoutVars>
          <dgm:chMax val="0"/>
          <dgm:bulletEnabled val="1"/>
        </dgm:presLayoutVars>
      </dgm:prSet>
      <dgm:spPr/>
    </dgm:pt>
    <dgm:pt modelId="{FD61E98E-6BB3-0E48-9745-BC7F62D6CE71}" type="pres">
      <dgm:prSet presAssocID="{51D0D2E0-58CD-42E9-91BF-E38D7C7CDDD6}" presName="negativeSpace" presStyleCnt="0"/>
      <dgm:spPr/>
    </dgm:pt>
    <dgm:pt modelId="{22C135C3-DDA2-764C-9163-2627F61D2F19}" type="pres">
      <dgm:prSet presAssocID="{51D0D2E0-58CD-42E9-91BF-E38D7C7CDDD6}" presName="childText" presStyleLbl="conFgAcc1" presStyleIdx="1" presStyleCnt="3">
        <dgm:presLayoutVars>
          <dgm:bulletEnabled val="1"/>
        </dgm:presLayoutVars>
      </dgm:prSet>
      <dgm:spPr/>
    </dgm:pt>
    <dgm:pt modelId="{25F4E7F0-9EE5-F04B-96A6-480D7E56C893}" type="pres">
      <dgm:prSet presAssocID="{C9D79870-132D-40E0-9AE0-D7C3154A0F86}" presName="spaceBetweenRectangles" presStyleCnt="0"/>
      <dgm:spPr/>
    </dgm:pt>
    <dgm:pt modelId="{B8842225-A717-144C-A4BC-83FDB4B10F56}" type="pres">
      <dgm:prSet presAssocID="{8A1F82E7-6594-4030-BF3B-4A4C3CEA67C6}" presName="parentLin" presStyleCnt="0"/>
      <dgm:spPr/>
    </dgm:pt>
    <dgm:pt modelId="{3603014D-3251-544F-B797-35CD86F48063}" type="pres">
      <dgm:prSet presAssocID="{8A1F82E7-6594-4030-BF3B-4A4C3CEA67C6}" presName="parentLeftMargin" presStyleLbl="node1" presStyleIdx="1" presStyleCnt="3"/>
      <dgm:spPr/>
    </dgm:pt>
    <dgm:pt modelId="{A15C8FF0-F956-A04E-B9BE-DFDEB88557A4}" type="pres">
      <dgm:prSet presAssocID="{8A1F82E7-6594-4030-BF3B-4A4C3CEA67C6}" presName="parentText" presStyleLbl="node1" presStyleIdx="2" presStyleCnt="3">
        <dgm:presLayoutVars>
          <dgm:chMax val="0"/>
          <dgm:bulletEnabled val="1"/>
        </dgm:presLayoutVars>
      </dgm:prSet>
      <dgm:spPr/>
    </dgm:pt>
    <dgm:pt modelId="{57DE6CC7-15D8-5A4E-BAB9-F055308DB3F9}" type="pres">
      <dgm:prSet presAssocID="{8A1F82E7-6594-4030-BF3B-4A4C3CEA67C6}" presName="negativeSpace" presStyleCnt="0"/>
      <dgm:spPr/>
    </dgm:pt>
    <dgm:pt modelId="{E39F4708-1CF0-2245-8317-84A73C96895F}" type="pres">
      <dgm:prSet presAssocID="{8A1F82E7-6594-4030-BF3B-4A4C3CEA67C6}" presName="childText" presStyleLbl="conFgAcc1" presStyleIdx="2" presStyleCnt="3">
        <dgm:presLayoutVars>
          <dgm:bulletEnabled val="1"/>
        </dgm:presLayoutVars>
      </dgm:prSet>
      <dgm:spPr/>
    </dgm:pt>
  </dgm:ptLst>
  <dgm:cxnLst>
    <dgm:cxn modelId="{8DC2E516-2242-EC44-80A4-2F7345F4F0D7}" type="presOf" srcId="{42745892-FE5E-43E5-B45E-58A85F5AB410}" destId="{48327100-5C56-9D41-AFDB-1490E80BD13F}" srcOrd="0" destOrd="1" presId="urn:microsoft.com/office/officeart/2005/8/layout/list1"/>
    <dgm:cxn modelId="{D9D5822B-FB11-4355-93D1-DC6610DEE4EC}" srcId="{3B77B851-F7D8-46AA-BE83-0803C0E45F25}" destId="{42745892-FE5E-43E5-B45E-58A85F5AB410}" srcOrd="1" destOrd="0" parTransId="{9AF165FF-F65C-44F1-B60F-6E94CEE6075C}" sibTransId="{7F3A0B5E-1779-4583-A2D3-12540677D63B}"/>
    <dgm:cxn modelId="{B6330647-42FD-2948-859F-E4744345FA68}" type="presOf" srcId="{8A1F82E7-6594-4030-BF3B-4A4C3CEA67C6}" destId="{A15C8FF0-F956-A04E-B9BE-DFDEB88557A4}" srcOrd="1" destOrd="0" presId="urn:microsoft.com/office/officeart/2005/8/layout/list1"/>
    <dgm:cxn modelId="{DEA9D649-FD73-934E-BEB5-60D3A92F8223}" type="presOf" srcId="{51D0D2E0-58CD-42E9-91BF-E38D7C7CDDD6}" destId="{A1E6208B-7897-6642-82E8-BCB47B46A6D6}" srcOrd="0" destOrd="0" presId="urn:microsoft.com/office/officeart/2005/8/layout/list1"/>
    <dgm:cxn modelId="{7CF8F352-03FC-4ABE-8EC8-06DE358A76AC}" srcId="{B78A2969-4A29-4DE2-8A2A-E9FAF7274C92}" destId="{3B77B851-F7D8-46AA-BE83-0803C0E45F25}" srcOrd="0" destOrd="0" parTransId="{06151752-7E82-46B9-AD22-2A5EB0671C47}" sibTransId="{501C307C-2CF8-414B-B0D7-BEC00E8BCB2B}"/>
    <dgm:cxn modelId="{68C51B69-D122-FF4A-8333-5299E5C0B4C6}" type="presOf" srcId="{3B77B851-F7D8-46AA-BE83-0803C0E45F25}" destId="{E1040939-62B2-4C49-BBD7-6EF79C30FF25}" srcOrd="0" destOrd="0" presId="urn:microsoft.com/office/officeart/2005/8/layout/list1"/>
    <dgm:cxn modelId="{F45F826A-DF0E-4182-8E2F-20F395D45F57}" srcId="{B78A2969-4A29-4DE2-8A2A-E9FAF7274C92}" destId="{8A1F82E7-6594-4030-BF3B-4A4C3CEA67C6}" srcOrd="2" destOrd="0" parTransId="{39561C30-F16F-465B-A43B-B3C7B64A822F}" sibTransId="{CF452A09-9044-464A-A710-5A01D6CC7977}"/>
    <dgm:cxn modelId="{1672027E-60A9-5F4D-B836-D265FE07C902}" type="presOf" srcId="{B78A2969-4A29-4DE2-8A2A-E9FAF7274C92}" destId="{923A0360-7A10-B348-9003-661D06959100}" srcOrd="0" destOrd="0" presId="urn:microsoft.com/office/officeart/2005/8/layout/list1"/>
    <dgm:cxn modelId="{E295318A-C96D-E24B-A5B8-BFAE2E8F3FBC}" type="presOf" srcId="{8A1F82E7-6594-4030-BF3B-4A4C3CEA67C6}" destId="{3603014D-3251-544F-B797-35CD86F48063}" srcOrd="0" destOrd="0" presId="urn:microsoft.com/office/officeart/2005/8/layout/list1"/>
    <dgm:cxn modelId="{8517128D-08DE-3142-9E7F-2D8D1098F26C}" type="presOf" srcId="{20A8460A-2DFF-4194-9E8C-F7AED3C12113}" destId="{22C135C3-DDA2-764C-9163-2627F61D2F19}" srcOrd="0" destOrd="0" presId="urn:microsoft.com/office/officeart/2005/8/layout/list1"/>
    <dgm:cxn modelId="{1A510B8E-B590-4D96-8C36-836F99D1D16C}" srcId="{3B77B851-F7D8-46AA-BE83-0803C0E45F25}" destId="{61C3484A-C5B5-476C-B592-13BEEF0BB18F}" srcOrd="0" destOrd="0" parTransId="{37ADF50E-DA9B-4CF6-837C-1734CA940CC4}" sibTransId="{69B62F40-BEB2-4388-8F65-8B7C0D075B74}"/>
    <dgm:cxn modelId="{AB80F098-2819-446A-BC02-A9ADF05EBE5E}" srcId="{B78A2969-4A29-4DE2-8A2A-E9FAF7274C92}" destId="{51D0D2E0-58CD-42E9-91BF-E38D7C7CDDD6}" srcOrd="1" destOrd="0" parTransId="{C6262AA7-BD08-42B3-B5FC-FB3D27D4E39A}" sibTransId="{C9D79870-132D-40E0-9AE0-D7C3154A0F86}"/>
    <dgm:cxn modelId="{13727FA1-1DBA-1A43-A2F5-78B134F67A6A}" type="presOf" srcId="{3B77B851-F7D8-46AA-BE83-0803C0E45F25}" destId="{202313F1-DAEC-E84E-A89C-1C0E9C8A5CD0}" srcOrd="1" destOrd="0" presId="urn:microsoft.com/office/officeart/2005/8/layout/list1"/>
    <dgm:cxn modelId="{382292B4-34CD-8249-9DAA-E41DBEE2591D}" type="presOf" srcId="{61C3484A-C5B5-476C-B592-13BEEF0BB18F}" destId="{48327100-5C56-9D41-AFDB-1490E80BD13F}" srcOrd="0" destOrd="0" presId="urn:microsoft.com/office/officeart/2005/8/layout/list1"/>
    <dgm:cxn modelId="{E262C8B5-1B12-4967-AB72-C8CE8EB4C2B0}" srcId="{51D0D2E0-58CD-42E9-91BF-E38D7C7CDDD6}" destId="{F1ECD3A5-1136-4455-B210-552A864F36DF}" srcOrd="2" destOrd="0" parTransId="{EDA8EEF7-4782-4874-94EE-89E2DBF43262}" sibTransId="{BE9420C6-C778-4E64-B1F5-96B826F1EE7E}"/>
    <dgm:cxn modelId="{CB96B9BC-1116-4FF0-8541-5B079BC094C9}" srcId="{51D0D2E0-58CD-42E9-91BF-E38D7C7CDDD6}" destId="{20A8460A-2DFF-4194-9E8C-F7AED3C12113}" srcOrd="0" destOrd="0" parTransId="{E299E7F1-48E4-4DC8-B6BA-C0336BF6DF8D}" sibTransId="{A6006004-4789-40B3-9B71-A5EB236FC40D}"/>
    <dgm:cxn modelId="{615944E1-A799-1948-811D-8A699F6EE8AB}" type="presOf" srcId="{F1ECD3A5-1136-4455-B210-552A864F36DF}" destId="{22C135C3-DDA2-764C-9163-2627F61D2F19}" srcOrd="0" destOrd="2" presId="urn:microsoft.com/office/officeart/2005/8/layout/list1"/>
    <dgm:cxn modelId="{C20BFDE6-DF6B-47A6-9E68-C4E18A6408D1}" srcId="{51D0D2E0-58CD-42E9-91BF-E38D7C7CDDD6}" destId="{E289D7D3-96D0-49FE-95B7-E036CA9AB0F9}" srcOrd="1" destOrd="0" parTransId="{E0A46B48-E58D-4D65-BBE0-ECD15F962FAE}" sibTransId="{07D2DA7B-BBAC-43D8-9DD1-9807CB561E0A}"/>
    <dgm:cxn modelId="{995108F5-B2E4-174F-AC79-39090DC54C26}" type="presOf" srcId="{E289D7D3-96D0-49FE-95B7-E036CA9AB0F9}" destId="{22C135C3-DDA2-764C-9163-2627F61D2F19}" srcOrd="0" destOrd="1" presId="urn:microsoft.com/office/officeart/2005/8/layout/list1"/>
    <dgm:cxn modelId="{2DC5A5FA-A1DE-9040-8404-5E3D8058E135}" type="presOf" srcId="{51D0D2E0-58CD-42E9-91BF-E38D7C7CDDD6}" destId="{51EAE431-DAF6-8A40-B8DA-B4AE846FF479}" srcOrd="1" destOrd="0" presId="urn:microsoft.com/office/officeart/2005/8/layout/list1"/>
    <dgm:cxn modelId="{917FD4E1-25CE-744A-9E04-1CF7B3A48FE8}" type="presParOf" srcId="{923A0360-7A10-B348-9003-661D06959100}" destId="{CC324751-2E2C-614F-BF84-35E525AB2F05}" srcOrd="0" destOrd="0" presId="urn:microsoft.com/office/officeart/2005/8/layout/list1"/>
    <dgm:cxn modelId="{FF83A259-D118-B345-A41A-276AC936A49F}" type="presParOf" srcId="{CC324751-2E2C-614F-BF84-35E525AB2F05}" destId="{E1040939-62B2-4C49-BBD7-6EF79C30FF25}" srcOrd="0" destOrd="0" presId="urn:microsoft.com/office/officeart/2005/8/layout/list1"/>
    <dgm:cxn modelId="{34D77059-1809-0348-9D77-FBC71D8BDB21}" type="presParOf" srcId="{CC324751-2E2C-614F-BF84-35E525AB2F05}" destId="{202313F1-DAEC-E84E-A89C-1C0E9C8A5CD0}" srcOrd="1" destOrd="0" presId="urn:microsoft.com/office/officeart/2005/8/layout/list1"/>
    <dgm:cxn modelId="{CF717258-AC08-5F44-8DD2-22EF21B49723}" type="presParOf" srcId="{923A0360-7A10-B348-9003-661D06959100}" destId="{1C86F452-A877-1540-BAF1-414688EFB5D9}" srcOrd="1" destOrd="0" presId="urn:microsoft.com/office/officeart/2005/8/layout/list1"/>
    <dgm:cxn modelId="{BB6D74F9-D845-0340-8381-522DC923C8A5}" type="presParOf" srcId="{923A0360-7A10-B348-9003-661D06959100}" destId="{48327100-5C56-9D41-AFDB-1490E80BD13F}" srcOrd="2" destOrd="0" presId="urn:microsoft.com/office/officeart/2005/8/layout/list1"/>
    <dgm:cxn modelId="{82CD7ABC-3218-4D4B-B63C-6CB87FCD36C9}" type="presParOf" srcId="{923A0360-7A10-B348-9003-661D06959100}" destId="{1F49D791-4D34-8642-B103-04266CA851B1}" srcOrd="3" destOrd="0" presId="urn:microsoft.com/office/officeart/2005/8/layout/list1"/>
    <dgm:cxn modelId="{AB25B34A-6EFA-2F44-A71B-54AC673A4292}" type="presParOf" srcId="{923A0360-7A10-B348-9003-661D06959100}" destId="{7D8EE26C-1022-5340-B7F0-BF1B1019ED6D}" srcOrd="4" destOrd="0" presId="urn:microsoft.com/office/officeart/2005/8/layout/list1"/>
    <dgm:cxn modelId="{638D6BEE-D198-6343-BB5E-66F2F8ADD05D}" type="presParOf" srcId="{7D8EE26C-1022-5340-B7F0-BF1B1019ED6D}" destId="{A1E6208B-7897-6642-82E8-BCB47B46A6D6}" srcOrd="0" destOrd="0" presId="urn:microsoft.com/office/officeart/2005/8/layout/list1"/>
    <dgm:cxn modelId="{90A05410-F02F-0D47-9930-157F74082ECA}" type="presParOf" srcId="{7D8EE26C-1022-5340-B7F0-BF1B1019ED6D}" destId="{51EAE431-DAF6-8A40-B8DA-B4AE846FF479}" srcOrd="1" destOrd="0" presId="urn:microsoft.com/office/officeart/2005/8/layout/list1"/>
    <dgm:cxn modelId="{376F648E-E7CA-D540-89DB-4603D5A8CF01}" type="presParOf" srcId="{923A0360-7A10-B348-9003-661D06959100}" destId="{FD61E98E-6BB3-0E48-9745-BC7F62D6CE71}" srcOrd="5" destOrd="0" presId="urn:microsoft.com/office/officeart/2005/8/layout/list1"/>
    <dgm:cxn modelId="{675E7E5D-6600-8B42-9C36-1E72E440C975}" type="presParOf" srcId="{923A0360-7A10-B348-9003-661D06959100}" destId="{22C135C3-DDA2-764C-9163-2627F61D2F19}" srcOrd="6" destOrd="0" presId="urn:microsoft.com/office/officeart/2005/8/layout/list1"/>
    <dgm:cxn modelId="{C3A69900-8D93-CE4A-9363-89873E85D07E}" type="presParOf" srcId="{923A0360-7A10-B348-9003-661D06959100}" destId="{25F4E7F0-9EE5-F04B-96A6-480D7E56C893}" srcOrd="7" destOrd="0" presId="urn:microsoft.com/office/officeart/2005/8/layout/list1"/>
    <dgm:cxn modelId="{2FD93FBA-6032-4448-BF27-49123F116C3D}" type="presParOf" srcId="{923A0360-7A10-B348-9003-661D06959100}" destId="{B8842225-A717-144C-A4BC-83FDB4B10F56}" srcOrd="8" destOrd="0" presId="urn:microsoft.com/office/officeart/2005/8/layout/list1"/>
    <dgm:cxn modelId="{6EE7B0EF-4E67-6640-AA1F-16D8AB751EB1}" type="presParOf" srcId="{B8842225-A717-144C-A4BC-83FDB4B10F56}" destId="{3603014D-3251-544F-B797-35CD86F48063}" srcOrd="0" destOrd="0" presId="urn:microsoft.com/office/officeart/2005/8/layout/list1"/>
    <dgm:cxn modelId="{16571768-A5D6-ED4F-B788-FA000BF6DDF1}" type="presParOf" srcId="{B8842225-A717-144C-A4BC-83FDB4B10F56}" destId="{A15C8FF0-F956-A04E-B9BE-DFDEB88557A4}" srcOrd="1" destOrd="0" presId="urn:microsoft.com/office/officeart/2005/8/layout/list1"/>
    <dgm:cxn modelId="{53F49AB3-D87E-C34A-926D-9D1CB47080FB}" type="presParOf" srcId="{923A0360-7A10-B348-9003-661D06959100}" destId="{57DE6CC7-15D8-5A4E-BAB9-F055308DB3F9}" srcOrd="9" destOrd="0" presId="urn:microsoft.com/office/officeart/2005/8/layout/list1"/>
    <dgm:cxn modelId="{2DB1E030-3995-DA47-AEC0-641914CD4EB1}" type="presParOf" srcId="{923A0360-7A10-B348-9003-661D06959100}" destId="{E39F4708-1CF0-2245-8317-84A73C96895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F9C57-8FBE-F447-8241-204A2E72A9FB}">
      <dsp:nvSpPr>
        <dsp:cNvPr id="0" name=""/>
        <dsp:cNvSpPr/>
      </dsp:nvSpPr>
      <dsp:spPr>
        <a:xfrm>
          <a:off x="0" y="31926"/>
          <a:ext cx="4572000" cy="169562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Acute vs. chronic stress</a:t>
          </a:r>
        </a:p>
      </dsp:txBody>
      <dsp:txXfrm>
        <a:off x="82773" y="114699"/>
        <a:ext cx="4406454" cy="1530076"/>
      </dsp:txXfrm>
    </dsp:sp>
    <dsp:sp modelId="{48349FD8-FD0D-1643-878B-5C38A4EC82F3}">
      <dsp:nvSpPr>
        <dsp:cNvPr id="0" name=""/>
        <dsp:cNvSpPr/>
      </dsp:nvSpPr>
      <dsp:spPr>
        <a:xfrm>
          <a:off x="0" y="1816828"/>
          <a:ext cx="4572000" cy="169562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Covid fatigue</a:t>
          </a:r>
        </a:p>
      </dsp:txBody>
      <dsp:txXfrm>
        <a:off x="82773" y="1899601"/>
        <a:ext cx="4406454" cy="1530076"/>
      </dsp:txXfrm>
    </dsp:sp>
    <dsp:sp modelId="{2ED0E41B-97FB-4B49-A570-33606A3AC5D2}">
      <dsp:nvSpPr>
        <dsp:cNvPr id="0" name=""/>
        <dsp:cNvSpPr/>
      </dsp:nvSpPr>
      <dsp:spPr>
        <a:xfrm>
          <a:off x="0" y="3601731"/>
          <a:ext cx="4572000" cy="169562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Anniversary reactions – the second time </a:t>
          </a:r>
        </a:p>
      </dsp:txBody>
      <dsp:txXfrm>
        <a:off x="82773" y="3684504"/>
        <a:ext cx="4406454" cy="1530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F9C57-8FBE-F447-8241-204A2E72A9FB}">
      <dsp:nvSpPr>
        <dsp:cNvPr id="0" name=""/>
        <dsp:cNvSpPr/>
      </dsp:nvSpPr>
      <dsp:spPr>
        <a:xfrm>
          <a:off x="0" y="603204"/>
          <a:ext cx="4572000" cy="13109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Timing is uncertain</a:t>
          </a:r>
        </a:p>
      </dsp:txBody>
      <dsp:txXfrm>
        <a:off x="63994" y="667198"/>
        <a:ext cx="4444012" cy="1182942"/>
      </dsp:txXfrm>
    </dsp:sp>
    <dsp:sp modelId="{48349FD8-FD0D-1643-878B-5C38A4EC82F3}">
      <dsp:nvSpPr>
        <dsp:cNvPr id="0" name=""/>
        <dsp:cNvSpPr/>
      </dsp:nvSpPr>
      <dsp:spPr>
        <a:xfrm>
          <a:off x="0" y="2009174"/>
          <a:ext cx="4572000" cy="131093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Unclear what to expect</a:t>
          </a:r>
        </a:p>
      </dsp:txBody>
      <dsp:txXfrm>
        <a:off x="63994" y="2073168"/>
        <a:ext cx="4444012" cy="1182942"/>
      </dsp:txXfrm>
    </dsp:sp>
    <dsp:sp modelId="{2ED0E41B-97FB-4B49-A570-33606A3AC5D2}">
      <dsp:nvSpPr>
        <dsp:cNvPr id="0" name=""/>
        <dsp:cNvSpPr/>
      </dsp:nvSpPr>
      <dsp:spPr>
        <a:xfrm>
          <a:off x="0" y="3415145"/>
          <a:ext cx="4572000" cy="131093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Re-acclimating may be challenging</a:t>
          </a:r>
        </a:p>
      </dsp:txBody>
      <dsp:txXfrm>
        <a:off x="63994" y="3479139"/>
        <a:ext cx="4444012" cy="1182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EF3E8-4659-4D8D-A097-43ADDF7415B4}">
      <dsp:nvSpPr>
        <dsp:cNvPr id="0" name=""/>
        <dsp:cNvSpPr/>
      </dsp:nvSpPr>
      <dsp:spPr>
        <a:xfrm>
          <a:off x="376312" y="869732"/>
          <a:ext cx="613828" cy="613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31FD8F-3764-4233-AF40-E7DC5C122A1C}">
      <dsp:nvSpPr>
        <dsp:cNvPr id="0" name=""/>
        <dsp:cNvSpPr/>
      </dsp:nvSpPr>
      <dsp:spPr>
        <a:xfrm>
          <a:off x="1195" y="1743897"/>
          <a:ext cx="1364062" cy="75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Accept that it will feel strange</a:t>
          </a:r>
        </a:p>
      </dsp:txBody>
      <dsp:txXfrm>
        <a:off x="1195" y="1743897"/>
        <a:ext cx="1364062" cy="750234"/>
      </dsp:txXfrm>
    </dsp:sp>
    <dsp:sp modelId="{0FB55DD6-541F-43A7-AA78-8BAC4E2C47AE}">
      <dsp:nvSpPr>
        <dsp:cNvPr id="0" name=""/>
        <dsp:cNvSpPr/>
      </dsp:nvSpPr>
      <dsp:spPr>
        <a:xfrm>
          <a:off x="1979085" y="869732"/>
          <a:ext cx="613828" cy="613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8F494B-823C-4E90-8D45-7D4774514619}">
      <dsp:nvSpPr>
        <dsp:cNvPr id="0" name=""/>
        <dsp:cNvSpPr/>
      </dsp:nvSpPr>
      <dsp:spPr>
        <a:xfrm>
          <a:off x="1603968" y="1743897"/>
          <a:ext cx="1364062" cy="75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Start small – move slowly from your comfort level</a:t>
          </a:r>
        </a:p>
      </dsp:txBody>
      <dsp:txXfrm>
        <a:off x="1603968" y="1743897"/>
        <a:ext cx="1364062" cy="750234"/>
      </dsp:txXfrm>
    </dsp:sp>
    <dsp:sp modelId="{5BA574EC-31EC-46E6-93B0-FB6E98FB6128}">
      <dsp:nvSpPr>
        <dsp:cNvPr id="0" name=""/>
        <dsp:cNvSpPr/>
      </dsp:nvSpPr>
      <dsp:spPr>
        <a:xfrm>
          <a:off x="3581859" y="869732"/>
          <a:ext cx="613828" cy="613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EC8B97-A25E-42D4-A736-6D4274E82376}">
      <dsp:nvSpPr>
        <dsp:cNvPr id="0" name=""/>
        <dsp:cNvSpPr/>
      </dsp:nvSpPr>
      <dsp:spPr>
        <a:xfrm>
          <a:off x="3206742" y="1743897"/>
          <a:ext cx="1364062" cy="75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Avoid avoidance</a:t>
          </a:r>
        </a:p>
      </dsp:txBody>
      <dsp:txXfrm>
        <a:off x="3206742" y="1743897"/>
        <a:ext cx="1364062" cy="750234"/>
      </dsp:txXfrm>
    </dsp:sp>
    <dsp:sp modelId="{BE7B102A-75B8-4CEB-8DA0-AFD344FC7CEB}">
      <dsp:nvSpPr>
        <dsp:cNvPr id="0" name=""/>
        <dsp:cNvSpPr/>
      </dsp:nvSpPr>
      <dsp:spPr>
        <a:xfrm>
          <a:off x="376312" y="2835147"/>
          <a:ext cx="613828" cy="6138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E81C06-4056-41C6-94AA-43CC860BCD81}">
      <dsp:nvSpPr>
        <dsp:cNvPr id="0" name=""/>
        <dsp:cNvSpPr/>
      </dsp:nvSpPr>
      <dsp:spPr>
        <a:xfrm>
          <a:off x="1195" y="3709313"/>
          <a:ext cx="1364062" cy="75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Celebrate small advances</a:t>
          </a:r>
        </a:p>
      </dsp:txBody>
      <dsp:txXfrm>
        <a:off x="1195" y="3709313"/>
        <a:ext cx="1364062" cy="750234"/>
      </dsp:txXfrm>
    </dsp:sp>
    <dsp:sp modelId="{7952FDD6-D7E2-D148-AE42-6127AB595C5A}">
      <dsp:nvSpPr>
        <dsp:cNvPr id="0" name=""/>
        <dsp:cNvSpPr/>
      </dsp:nvSpPr>
      <dsp:spPr>
        <a:xfrm flipH="1">
          <a:off x="2212042" y="3163800"/>
          <a:ext cx="147914" cy="159926"/>
        </a:xfrm>
        <a:prstGeom prst="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330E4-6CC5-D74C-AFF9-C8BC0690278B}">
      <dsp:nvSpPr>
        <dsp:cNvPr id="0" name=""/>
        <dsp:cNvSpPr/>
      </dsp:nvSpPr>
      <dsp:spPr>
        <a:xfrm>
          <a:off x="1583807" y="3764730"/>
          <a:ext cx="1364062" cy="75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Consider schedule</a:t>
          </a:r>
        </a:p>
      </dsp:txBody>
      <dsp:txXfrm>
        <a:off x="1583807" y="3764730"/>
        <a:ext cx="1364062" cy="750234"/>
      </dsp:txXfrm>
    </dsp:sp>
    <dsp:sp modelId="{CE23C15D-9B46-44A4-BB0B-EEBA1629AE1C}">
      <dsp:nvSpPr>
        <dsp:cNvPr id="0" name=""/>
        <dsp:cNvSpPr/>
      </dsp:nvSpPr>
      <dsp:spPr>
        <a:xfrm>
          <a:off x="3581859" y="2835147"/>
          <a:ext cx="613828" cy="6138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05AFD4-646F-4693-A023-537C0C318CB7}">
      <dsp:nvSpPr>
        <dsp:cNvPr id="0" name=""/>
        <dsp:cNvSpPr/>
      </dsp:nvSpPr>
      <dsp:spPr>
        <a:xfrm>
          <a:off x="3206742" y="3709313"/>
          <a:ext cx="1364062" cy="75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Realize it gets easier with repetition</a:t>
          </a:r>
        </a:p>
      </dsp:txBody>
      <dsp:txXfrm>
        <a:off x="3206742" y="3709313"/>
        <a:ext cx="1364062" cy="750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7E92-D20B-DE43-BAFA-0224111A769B}">
      <dsp:nvSpPr>
        <dsp:cNvPr id="0" name=""/>
        <dsp:cNvSpPr/>
      </dsp:nvSpPr>
      <dsp:spPr>
        <a:xfrm>
          <a:off x="0" y="650"/>
          <a:ext cx="45720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12931-D54D-6A4B-BA9D-4746EC4BEC02}">
      <dsp:nvSpPr>
        <dsp:cNvPr id="0" name=""/>
        <dsp:cNvSpPr/>
      </dsp:nvSpPr>
      <dsp:spPr>
        <a:xfrm>
          <a:off x="0" y="650"/>
          <a:ext cx="4572000" cy="106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We are awash in information</a:t>
          </a:r>
        </a:p>
      </dsp:txBody>
      <dsp:txXfrm>
        <a:off x="0" y="650"/>
        <a:ext cx="4572000" cy="1065595"/>
      </dsp:txXfrm>
    </dsp:sp>
    <dsp:sp modelId="{03490CD8-3596-6C48-B1FB-18652E4422EA}">
      <dsp:nvSpPr>
        <dsp:cNvPr id="0" name=""/>
        <dsp:cNvSpPr/>
      </dsp:nvSpPr>
      <dsp:spPr>
        <a:xfrm>
          <a:off x="0" y="1066246"/>
          <a:ext cx="4572000" cy="0"/>
        </a:xfrm>
        <a:prstGeom prst="line">
          <a:avLst/>
        </a:prstGeom>
        <a:solidFill>
          <a:schemeClr val="accent5">
            <a:hueOff val="364787"/>
            <a:satOff val="1644"/>
            <a:lumOff val="-294"/>
            <a:alphaOff val="0"/>
          </a:schemeClr>
        </a:solidFill>
        <a:ln w="12700" cap="flat" cmpd="sng" algn="ctr">
          <a:solidFill>
            <a:schemeClr val="accent5">
              <a:hueOff val="364787"/>
              <a:satOff val="1644"/>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5C3F7-2D4F-0849-88AF-CA7690DDD92F}">
      <dsp:nvSpPr>
        <dsp:cNvPr id="0" name=""/>
        <dsp:cNvSpPr/>
      </dsp:nvSpPr>
      <dsp:spPr>
        <a:xfrm>
          <a:off x="0" y="1066246"/>
          <a:ext cx="4572000" cy="106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Evolving understandings - creates conflict and can undermine sense of security</a:t>
          </a:r>
        </a:p>
      </dsp:txBody>
      <dsp:txXfrm>
        <a:off x="0" y="1066246"/>
        <a:ext cx="4572000" cy="1065595"/>
      </dsp:txXfrm>
    </dsp:sp>
    <dsp:sp modelId="{11949227-9FFF-BC47-B362-F7A617CC5C72}">
      <dsp:nvSpPr>
        <dsp:cNvPr id="0" name=""/>
        <dsp:cNvSpPr/>
      </dsp:nvSpPr>
      <dsp:spPr>
        <a:xfrm>
          <a:off x="0" y="2131842"/>
          <a:ext cx="4572000" cy="0"/>
        </a:xfrm>
        <a:prstGeom prst="line">
          <a:avLst/>
        </a:prstGeom>
        <a:solidFill>
          <a:schemeClr val="accent5">
            <a:hueOff val="729574"/>
            <a:satOff val="3289"/>
            <a:lumOff val="-588"/>
            <a:alphaOff val="0"/>
          </a:schemeClr>
        </a:solidFill>
        <a:ln w="12700" cap="flat" cmpd="sng" algn="ctr">
          <a:solidFill>
            <a:schemeClr val="accent5">
              <a:hueOff val="729574"/>
              <a:satOff val="32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F12E2-6098-F642-969B-A695B9712FE3}">
      <dsp:nvSpPr>
        <dsp:cNvPr id="0" name=""/>
        <dsp:cNvSpPr/>
      </dsp:nvSpPr>
      <dsp:spPr>
        <a:xfrm>
          <a:off x="0" y="2131842"/>
          <a:ext cx="4572000" cy="106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Note your ”ideal dosage” of information</a:t>
          </a:r>
        </a:p>
      </dsp:txBody>
      <dsp:txXfrm>
        <a:off x="0" y="2131842"/>
        <a:ext cx="4572000" cy="1065595"/>
      </dsp:txXfrm>
    </dsp:sp>
    <dsp:sp modelId="{228BEA16-3EC6-6542-A47A-2CCB3D15E49F}">
      <dsp:nvSpPr>
        <dsp:cNvPr id="0" name=""/>
        <dsp:cNvSpPr/>
      </dsp:nvSpPr>
      <dsp:spPr>
        <a:xfrm>
          <a:off x="0" y="3197437"/>
          <a:ext cx="4572000" cy="0"/>
        </a:xfrm>
        <a:prstGeom prst="line">
          <a:avLst/>
        </a:prstGeom>
        <a:solidFill>
          <a:schemeClr val="accent5">
            <a:hueOff val="1094361"/>
            <a:satOff val="4933"/>
            <a:lumOff val="-882"/>
            <a:alphaOff val="0"/>
          </a:schemeClr>
        </a:solidFill>
        <a:ln w="12700" cap="flat" cmpd="sng" algn="ctr">
          <a:solidFill>
            <a:schemeClr val="accent5">
              <a:hueOff val="1094361"/>
              <a:satOff val="4933"/>
              <a:lumOff val="-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1D38D-7C60-9645-BF31-DEC0E72702D2}">
      <dsp:nvSpPr>
        <dsp:cNvPr id="0" name=""/>
        <dsp:cNvSpPr/>
      </dsp:nvSpPr>
      <dsp:spPr>
        <a:xfrm>
          <a:off x="0" y="3197437"/>
          <a:ext cx="4572000" cy="106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Find trustworthy sources</a:t>
          </a:r>
        </a:p>
      </dsp:txBody>
      <dsp:txXfrm>
        <a:off x="0" y="3197437"/>
        <a:ext cx="4572000" cy="1065595"/>
      </dsp:txXfrm>
    </dsp:sp>
    <dsp:sp modelId="{9B855E43-F96E-724F-B40A-AAEB6ECA1189}">
      <dsp:nvSpPr>
        <dsp:cNvPr id="0" name=""/>
        <dsp:cNvSpPr/>
      </dsp:nvSpPr>
      <dsp:spPr>
        <a:xfrm>
          <a:off x="0" y="4263033"/>
          <a:ext cx="4572000" cy="0"/>
        </a:xfrm>
        <a:prstGeom prst="line">
          <a:avLst/>
        </a:prstGeom>
        <a:solidFill>
          <a:schemeClr val="accent5">
            <a:hueOff val="1459148"/>
            <a:satOff val="6578"/>
            <a:lumOff val="-1176"/>
            <a:alphaOff val="0"/>
          </a:schemeClr>
        </a:solidFill>
        <a:ln w="12700" cap="flat" cmpd="sng" algn="ctr">
          <a:solidFill>
            <a:schemeClr val="accent5">
              <a:hueOff val="1459148"/>
              <a:satOff val="6578"/>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E0C14-8713-D14A-9CDA-38A7EADCAB87}">
      <dsp:nvSpPr>
        <dsp:cNvPr id="0" name=""/>
        <dsp:cNvSpPr/>
      </dsp:nvSpPr>
      <dsp:spPr>
        <a:xfrm>
          <a:off x="0" y="4263033"/>
          <a:ext cx="4572000" cy="1065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Accept that there are no absolutes</a:t>
          </a:r>
        </a:p>
      </dsp:txBody>
      <dsp:txXfrm>
        <a:off x="0" y="4263033"/>
        <a:ext cx="4572000" cy="10655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591BF-CE19-6746-BEBC-178DE105C3AF}">
      <dsp:nvSpPr>
        <dsp:cNvPr id="0" name=""/>
        <dsp:cNvSpPr/>
      </dsp:nvSpPr>
      <dsp:spPr>
        <a:xfrm>
          <a:off x="0" y="1071305"/>
          <a:ext cx="2500312" cy="35004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934" tIns="330200" rIns="194934" bIns="330200" numCol="1" spcCol="1270" anchor="t" anchorCtr="0">
          <a:noAutofit/>
        </a:bodyPr>
        <a:lstStyle/>
        <a:p>
          <a:pPr marL="0" lvl="0" indent="0" algn="l" defTabSz="800100">
            <a:lnSpc>
              <a:spcPct val="90000"/>
            </a:lnSpc>
            <a:spcBef>
              <a:spcPct val="0"/>
            </a:spcBef>
            <a:spcAft>
              <a:spcPct val="35000"/>
            </a:spcAft>
            <a:buNone/>
          </a:pPr>
          <a:r>
            <a:rPr lang="en-US" sz="1800" kern="1200" dirty="0"/>
            <a:t>Don’t fight your biology</a:t>
          </a:r>
        </a:p>
      </dsp:txBody>
      <dsp:txXfrm>
        <a:off x="0" y="2401472"/>
        <a:ext cx="2500312" cy="2100262"/>
      </dsp:txXfrm>
    </dsp:sp>
    <dsp:sp modelId="{712A6DC4-DD6B-B347-9F15-5F38E31DC75A}">
      <dsp:nvSpPr>
        <dsp:cNvPr id="0" name=""/>
        <dsp:cNvSpPr/>
      </dsp:nvSpPr>
      <dsp:spPr>
        <a:xfrm>
          <a:off x="725090" y="1421349"/>
          <a:ext cx="1050131" cy="105013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872" tIns="12700" rIns="8187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78878" y="1575137"/>
        <a:ext cx="742555" cy="742555"/>
      </dsp:txXfrm>
    </dsp:sp>
    <dsp:sp modelId="{1016DD2C-4A5C-AD4F-A779-59465A08BADA}">
      <dsp:nvSpPr>
        <dsp:cNvPr id="0" name=""/>
        <dsp:cNvSpPr/>
      </dsp:nvSpPr>
      <dsp:spPr>
        <a:xfrm>
          <a:off x="0" y="4571671"/>
          <a:ext cx="250031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88ADBC-7E6E-094E-97E5-A9D0289D2F60}">
      <dsp:nvSpPr>
        <dsp:cNvPr id="0" name=""/>
        <dsp:cNvSpPr/>
      </dsp:nvSpPr>
      <dsp:spPr>
        <a:xfrm>
          <a:off x="2750343" y="1071305"/>
          <a:ext cx="2500312" cy="350043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934" tIns="330200" rIns="194934" bIns="330200" numCol="1" spcCol="1270" anchor="t" anchorCtr="0">
          <a:noAutofit/>
        </a:bodyPr>
        <a:lstStyle/>
        <a:p>
          <a:pPr marL="0" lvl="0" indent="0" algn="l" defTabSz="800100">
            <a:lnSpc>
              <a:spcPct val="90000"/>
            </a:lnSpc>
            <a:spcBef>
              <a:spcPct val="0"/>
            </a:spcBef>
            <a:spcAft>
              <a:spcPct val="35000"/>
            </a:spcAft>
            <a:buNone/>
          </a:pPr>
          <a:r>
            <a:rPr lang="en-US" sz="1800" kern="1200" dirty="0"/>
            <a:t>Which people/places/</a:t>
          </a:r>
        </a:p>
        <a:p>
          <a:pPr marL="0" lvl="0" indent="0" algn="l" defTabSz="800100">
            <a:lnSpc>
              <a:spcPct val="90000"/>
            </a:lnSpc>
            <a:spcBef>
              <a:spcPct val="0"/>
            </a:spcBef>
            <a:spcAft>
              <a:spcPct val="35000"/>
            </a:spcAft>
            <a:buNone/>
          </a:pPr>
          <a:r>
            <a:rPr lang="en-US" sz="1800" kern="1200" dirty="0"/>
            <a:t>situation zap your strength?</a:t>
          </a:r>
        </a:p>
      </dsp:txBody>
      <dsp:txXfrm>
        <a:off x="2750343" y="2401472"/>
        <a:ext cx="2500312" cy="2100262"/>
      </dsp:txXfrm>
    </dsp:sp>
    <dsp:sp modelId="{72A31928-5E3B-9A43-99B6-51A54365BA7D}">
      <dsp:nvSpPr>
        <dsp:cNvPr id="0" name=""/>
        <dsp:cNvSpPr/>
      </dsp:nvSpPr>
      <dsp:spPr>
        <a:xfrm>
          <a:off x="3475434" y="1421349"/>
          <a:ext cx="1050131" cy="1050131"/>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872" tIns="12700" rIns="8187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29222" y="1575137"/>
        <a:ext cx="742555" cy="742555"/>
      </dsp:txXfrm>
    </dsp:sp>
    <dsp:sp modelId="{33441ECA-A48F-CB44-86DF-C134141978B8}">
      <dsp:nvSpPr>
        <dsp:cNvPr id="0" name=""/>
        <dsp:cNvSpPr/>
      </dsp:nvSpPr>
      <dsp:spPr>
        <a:xfrm>
          <a:off x="2750343" y="4571671"/>
          <a:ext cx="2500312"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15380-443A-8E4D-A8F4-1AA834C9E787}">
      <dsp:nvSpPr>
        <dsp:cNvPr id="0" name=""/>
        <dsp:cNvSpPr/>
      </dsp:nvSpPr>
      <dsp:spPr>
        <a:xfrm>
          <a:off x="5500687" y="1071305"/>
          <a:ext cx="2500312" cy="35004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934" tIns="330200" rIns="194934" bIns="330200" numCol="1" spcCol="1270" anchor="t" anchorCtr="0">
          <a:noAutofit/>
        </a:bodyPr>
        <a:lstStyle/>
        <a:p>
          <a:pPr marL="0" lvl="0" indent="0" algn="l" defTabSz="800100">
            <a:lnSpc>
              <a:spcPct val="90000"/>
            </a:lnSpc>
            <a:spcBef>
              <a:spcPct val="0"/>
            </a:spcBef>
            <a:spcAft>
              <a:spcPct val="35000"/>
            </a:spcAft>
            <a:buNone/>
          </a:pPr>
          <a:r>
            <a:rPr lang="en-US" sz="1800" kern="1200" dirty="0"/>
            <a:t>When you can’t avoid – insulate or balance/</a:t>
          </a:r>
        </a:p>
        <a:p>
          <a:pPr marL="0" lvl="0" indent="0" algn="l" defTabSz="800100">
            <a:lnSpc>
              <a:spcPct val="90000"/>
            </a:lnSpc>
            <a:spcBef>
              <a:spcPct val="0"/>
            </a:spcBef>
            <a:spcAft>
              <a:spcPct val="35000"/>
            </a:spcAft>
            <a:buNone/>
          </a:pPr>
          <a:r>
            <a:rPr lang="en-US" sz="1800" kern="1200" dirty="0"/>
            <a:t>neutralize</a:t>
          </a:r>
        </a:p>
      </dsp:txBody>
      <dsp:txXfrm>
        <a:off x="5500687" y="2401472"/>
        <a:ext cx="2500312" cy="2100262"/>
      </dsp:txXfrm>
    </dsp:sp>
    <dsp:sp modelId="{DF604DEB-3B6C-914C-B7BD-A2149D96074C}">
      <dsp:nvSpPr>
        <dsp:cNvPr id="0" name=""/>
        <dsp:cNvSpPr/>
      </dsp:nvSpPr>
      <dsp:spPr>
        <a:xfrm>
          <a:off x="6225778" y="1421349"/>
          <a:ext cx="1050131" cy="105013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872" tIns="12700" rIns="8187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379566" y="1575137"/>
        <a:ext cx="742555" cy="742555"/>
      </dsp:txXfrm>
    </dsp:sp>
    <dsp:sp modelId="{DF7E4491-833C-B244-8D8C-85CCD1DD548A}">
      <dsp:nvSpPr>
        <dsp:cNvPr id="0" name=""/>
        <dsp:cNvSpPr/>
      </dsp:nvSpPr>
      <dsp:spPr>
        <a:xfrm>
          <a:off x="5500687" y="4571671"/>
          <a:ext cx="2500312"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5B4D-4AAD-6E4C-8706-AFE11A3BA989}">
      <dsp:nvSpPr>
        <dsp:cNvPr id="0" name=""/>
        <dsp:cNvSpPr/>
      </dsp:nvSpPr>
      <dsp:spPr>
        <a:xfrm>
          <a:off x="558" y="488028"/>
          <a:ext cx="2176611" cy="13059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Fun</a:t>
          </a:r>
        </a:p>
      </dsp:txBody>
      <dsp:txXfrm>
        <a:off x="558" y="488028"/>
        <a:ext cx="2176611" cy="1305966"/>
      </dsp:txXfrm>
    </dsp:sp>
    <dsp:sp modelId="{DB751F4D-7813-8B40-8027-0C77F6DC7B50}">
      <dsp:nvSpPr>
        <dsp:cNvPr id="0" name=""/>
        <dsp:cNvSpPr/>
      </dsp:nvSpPr>
      <dsp:spPr>
        <a:xfrm>
          <a:off x="2394830" y="488028"/>
          <a:ext cx="2176611" cy="1305966"/>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Friends</a:t>
          </a:r>
        </a:p>
      </dsp:txBody>
      <dsp:txXfrm>
        <a:off x="2394830" y="488028"/>
        <a:ext cx="2176611" cy="1305966"/>
      </dsp:txXfrm>
    </dsp:sp>
    <dsp:sp modelId="{2F6D5007-76FF-5546-AB0C-77F2B97A0876}">
      <dsp:nvSpPr>
        <dsp:cNvPr id="0" name=""/>
        <dsp:cNvSpPr/>
      </dsp:nvSpPr>
      <dsp:spPr>
        <a:xfrm>
          <a:off x="558" y="2011656"/>
          <a:ext cx="2176611" cy="130596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Family</a:t>
          </a:r>
        </a:p>
      </dsp:txBody>
      <dsp:txXfrm>
        <a:off x="558" y="2011656"/>
        <a:ext cx="2176611" cy="1305966"/>
      </dsp:txXfrm>
    </dsp:sp>
    <dsp:sp modelId="{BEAB488E-5351-874A-BE26-7D4899BB6CE2}">
      <dsp:nvSpPr>
        <dsp:cNvPr id="0" name=""/>
        <dsp:cNvSpPr/>
      </dsp:nvSpPr>
      <dsp:spPr>
        <a:xfrm>
          <a:off x="2394830" y="2011656"/>
          <a:ext cx="2176611" cy="1305966"/>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Faith</a:t>
          </a:r>
        </a:p>
      </dsp:txBody>
      <dsp:txXfrm>
        <a:off x="2394830" y="2011656"/>
        <a:ext cx="2176611" cy="1305966"/>
      </dsp:txXfrm>
    </dsp:sp>
    <dsp:sp modelId="{1B3DF9D5-E7A8-1346-B00A-35B8316007B0}">
      <dsp:nvSpPr>
        <dsp:cNvPr id="0" name=""/>
        <dsp:cNvSpPr/>
      </dsp:nvSpPr>
      <dsp:spPr>
        <a:xfrm>
          <a:off x="1197694" y="3535284"/>
          <a:ext cx="2176611" cy="130596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Community</a:t>
          </a:r>
        </a:p>
      </dsp:txBody>
      <dsp:txXfrm>
        <a:off x="1197694" y="3535284"/>
        <a:ext cx="2176611" cy="13059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27100-5C56-9D41-AFDB-1490E80BD13F}">
      <dsp:nvSpPr>
        <dsp:cNvPr id="0" name=""/>
        <dsp:cNvSpPr/>
      </dsp:nvSpPr>
      <dsp:spPr>
        <a:xfrm>
          <a:off x="0" y="449019"/>
          <a:ext cx="4572000" cy="1398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4838" tIns="499872" rIns="35483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Awkwardness</a:t>
          </a:r>
        </a:p>
        <a:p>
          <a:pPr marL="228600" lvl="1" indent="-228600" algn="l" defTabSz="1066800">
            <a:lnSpc>
              <a:spcPct val="90000"/>
            </a:lnSpc>
            <a:spcBef>
              <a:spcPct val="0"/>
            </a:spcBef>
            <a:spcAft>
              <a:spcPct val="15000"/>
            </a:spcAft>
            <a:buChar char="•"/>
          </a:pPr>
          <a:r>
            <a:rPr lang="en-US" sz="2400" kern="1200"/>
            <a:t>Overwhelming</a:t>
          </a:r>
        </a:p>
      </dsp:txBody>
      <dsp:txXfrm>
        <a:off x="0" y="449019"/>
        <a:ext cx="4572000" cy="1398600"/>
      </dsp:txXfrm>
    </dsp:sp>
    <dsp:sp modelId="{202313F1-DAEC-E84E-A89C-1C0E9C8A5CD0}">
      <dsp:nvSpPr>
        <dsp:cNvPr id="0" name=""/>
        <dsp:cNvSpPr/>
      </dsp:nvSpPr>
      <dsp:spPr>
        <a:xfrm>
          <a:off x="228600" y="94779"/>
          <a:ext cx="3200400" cy="708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1066800">
            <a:lnSpc>
              <a:spcPct val="90000"/>
            </a:lnSpc>
            <a:spcBef>
              <a:spcPct val="0"/>
            </a:spcBef>
            <a:spcAft>
              <a:spcPct val="35000"/>
            </a:spcAft>
            <a:buNone/>
          </a:pPr>
          <a:r>
            <a:rPr lang="en-US" sz="2400" kern="1200"/>
            <a:t>Social re-entry</a:t>
          </a:r>
        </a:p>
      </dsp:txBody>
      <dsp:txXfrm>
        <a:off x="263185" y="129364"/>
        <a:ext cx="3131230" cy="639310"/>
      </dsp:txXfrm>
    </dsp:sp>
    <dsp:sp modelId="{22C135C3-DDA2-764C-9163-2627F61D2F19}">
      <dsp:nvSpPr>
        <dsp:cNvPr id="0" name=""/>
        <dsp:cNvSpPr/>
      </dsp:nvSpPr>
      <dsp:spPr>
        <a:xfrm>
          <a:off x="0" y="2331460"/>
          <a:ext cx="4572000" cy="1814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4838" tIns="499872" rIns="35483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Moving to formality</a:t>
          </a:r>
        </a:p>
        <a:p>
          <a:pPr marL="228600" lvl="1" indent="-228600" algn="l" defTabSz="1066800">
            <a:lnSpc>
              <a:spcPct val="90000"/>
            </a:lnSpc>
            <a:spcBef>
              <a:spcPct val="0"/>
            </a:spcBef>
            <a:spcAft>
              <a:spcPct val="15000"/>
            </a:spcAft>
            <a:buChar char="•"/>
          </a:pPr>
          <a:r>
            <a:rPr lang="en-US" sz="2400" kern="1200"/>
            <a:t>Accountability</a:t>
          </a:r>
        </a:p>
        <a:p>
          <a:pPr marL="228600" lvl="1" indent="-228600" algn="l" defTabSz="1066800">
            <a:lnSpc>
              <a:spcPct val="90000"/>
            </a:lnSpc>
            <a:spcBef>
              <a:spcPct val="0"/>
            </a:spcBef>
            <a:spcAft>
              <a:spcPct val="15000"/>
            </a:spcAft>
            <a:buChar char="•"/>
          </a:pPr>
          <a:r>
            <a:rPr lang="en-US" sz="2400" kern="1200"/>
            <a:t>Schedule changes</a:t>
          </a:r>
        </a:p>
      </dsp:txBody>
      <dsp:txXfrm>
        <a:off x="0" y="2331460"/>
        <a:ext cx="4572000" cy="1814400"/>
      </dsp:txXfrm>
    </dsp:sp>
    <dsp:sp modelId="{51EAE431-DAF6-8A40-B8DA-B4AE846FF479}">
      <dsp:nvSpPr>
        <dsp:cNvPr id="0" name=""/>
        <dsp:cNvSpPr/>
      </dsp:nvSpPr>
      <dsp:spPr>
        <a:xfrm>
          <a:off x="228600" y="1977220"/>
          <a:ext cx="3200400" cy="708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1066800">
            <a:lnSpc>
              <a:spcPct val="90000"/>
            </a:lnSpc>
            <a:spcBef>
              <a:spcPct val="0"/>
            </a:spcBef>
            <a:spcAft>
              <a:spcPct val="35000"/>
            </a:spcAft>
            <a:buNone/>
          </a:pPr>
          <a:r>
            <a:rPr lang="en-US" sz="2400" kern="1200"/>
            <a:t>Work re-entry</a:t>
          </a:r>
        </a:p>
      </dsp:txBody>
      <dsp:txXfrm>
        <a:off x="263185" y="2011805"/>
        <a:ext cx="3131230" cy="639310"/>
      </dsp:txXfrm>
    </dsp:sp>
    <dsp:sp modelId="{E39F4708-1CF0-2245-8317-84A73C96895F}">
      <dsp:nvSpPr>
        <dsp:cNvPr id="0" name=""/>
        <dsp:cNvSpPr/>
      </dsp:nvSpPr>
      <dsp:spPr>
        <a:xfrm>
          <a:off x="0" y="4629699"/>
          <a:ext cx="4572000" cy="604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5C8FF0-F956-A04E-B9BE-DFDEB88557A4}">
      <dsp:nvSpPr>
        <dsp:cNvPr id="0" name=""/>
        <dsp:cNvSpPr/>
      </dsp:nvSpPr>
      <dsp:spPr>
        <a:xfrm>
          <a:off x="228600" y="4275460"/>
          <a:ext cx="3200400" cy="708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1066800">
            <a:lnSpc>
              <a:spcPct val="90000"/>
            </a:lnSpc>
            <a:spcBef>
              <a:spcPct val="0"/>
            </a:spcBef>
            <a:spcAft>
              <a:spcPct val="35000"/>
            </a:spcAft>
            <a:buNone/>
          </a:pPr>
          <a:r>
            <a:rPr lang="en-US" sz="2400" kern="1200"/>
            <a:t>Physical changes</a:t>
          </a:r>
        </a:p>
      </dsp:txBody>
      <dsp:txXfrm>
        <a:off x="263185" y="4310045"/>
        <a:ext cx="313123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5/11/21</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88501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5/11/21</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984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5/11/21</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9004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a:xfrm>
            <a:off x="762000" y="1524000"/>
            <a:ext cx="7692887" cy="12636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a:xfrm>
            <a:off x="762000" y="3047999"/>
            <a:ext cx="7692887"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5/11/21</a:t>
            </a:fld>
            <a:endParaRPr lang="en-US"/>
          </a:p>
        </p:txBody>
      </p:sp>
    </p:spTree>
    <p:extLst>
      <p:ext uri="{BB962C8B-B14F-4D97-AF65-F5344CB8AC3E}">
        <p14:creationId xmlns:p14="http://schemas.microsoft.com/office/powerpoint/2010/main" val="149492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5/11/21</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4465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692426" y="396875"/>
            <a:ext cx="7759148"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453887" y="2080591"/>
            <a:ext cx="3690730" cy="4028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4999384" y="2080591"/>
            <a:ext cx="3690729" cy="4028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062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5/11/21</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1738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5/11/21</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1312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5/11/21</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56879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5/11/21</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774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5/11/21</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5541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5/11/21</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321967925"/>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F69C0-9B28-5F45-8115-C868863458CB}"/>
              </a:ext>
            </a:extLst>
          </p:cNvPr>
          <p:cNvSpPr>
            <a:spLocks noGrp="1"/>
          </p:cNvSpPr>
          <p:nvPr>
            <p:ph type="ctrTitle"/>
          </p:nvPr>
        </p:nvSpPr>
        <p:spPr>
          <a:xfrm>
            <a:off x="4004071" y="1383227"/>
            <a:ext cx="4572000" cy="2881311"/>
          </a:xfrm>
        </p:spPr>
        <p:txBody>
          <a:bodyPr>
            <a:normAutofit fontScale="90000"/>
          </a:bodyPr>
          <a:lstStyle/>
          <a:p>
            <a:pPr algn="r"/>
            <a:r>
              <a:rPr lang="en-US" sz="3900" dirty="0"/>
              <a:t>Unmasking Covid:</a:t>
            </a:r>
            <a:br>
              <a:rPr lang="en-US" sz="3900" dirty="0"/>
            </a:br>
            <a:r>
              <a:rPr lang="en-US" sz="3900" dirty="0"/>
              <a:t>Strategies and Tools for Staying Strong in the Days Ahead</a:t>
            </a:r>
            <a:br>
              <a:rPr lang="en-US" sz="3900" dirty="0"/>
            </a:br>
            <a:br>
              <a:rPr lang="en-US" sz="2400" dirty="0"/>
            </a:br>
            <a:r>
              <a:rPr lang="en-US" sz="2400" dirty="0"/>
              <a:t>Mental Health Awareness Shabbat</a:t>
            </a:r>
            <a:br>
              <a:rPr lang="en-US" sz="2400" dirty="0"/>
            </a:br>
            <a:r>
              <a:rPr lang="en-US" sz="2400" dirty="0"/>
              <a:t>2021</a:t>
            </a:r>
            <a:endParaRPr lang="en-US" sz="3900" dirty="0"/>
          </a:p>
        </p:txBody>
      </p:sp>
      <p:sp>
        <p:nvSpPr>
          <p:cNvPr id="3" name="Subtitle 2">
            <a:extLst>
              <a:ext uri="{FF2B5EF4-FFF2-40B4-BE49-F238E27FC236}">
                <a16:creationId xmlns:a16="http://schemas.microsoft.com/office/drawing/2014/main" id="{13F33898-E928-574D-803F-8CEF55903A66}"/>
              </a:ext>
            </a:extLst>
          </p:cNvPr>
          <p:cNvSpPr>
            <a:spLocks noGrp="1"/>
          </p:cNvSpPr>
          <p:nvPr>
            <p:ph type="subTitle" idx="1"/>
          </p:nvPr>
        </p:nvSpPr>
        <p:spPr>
          <a:xfrm>
            <a:off x="4572000" y="5447878"/>
            <a:ext cx="4572000" cy="1419021"/>
          </a:xfrm>
          <a:solidFill>
            <a:schemeClr val="tx1"/>
          </a:solidFill>
        </p:spPr>
        <p:txBody>
          <a:bodyPr>
            <a:normAutofit/>
          </a:bodyPr>
          <a:lstStyle/>
          <a:p>
            <a:pPr algn="l"/>
            <a:endParaRPr lang="en-US" sz="1800" dirty="0">
              <a:solidFill>
                <a:srgbClr val="375785"/>
              </a:solidFill>
            </a:endParaRPr>
          </a:p>
          <a:p>
            <a:pPr algn="l"/>
            <a:r>
              <a:rPr lang="en-US" dirty="0">
                <a:solidFill>
                  <a:srgbClr val="375785"/>
                </a:solidFill>
              </a:rPr>
              <a:t>  Rona Milch Novick, PhD </a:t>
            </a:r>
          </a:p>
          <a:p>
            <a:pPr algn="l"/>
            <a:r>
              <a:rPr lang="en-US" dirty="0">
                <a:solidFill>
                  <a:srgbClr val="375785"/>
                </a:solidFill>
              </a:rPr>
              <a:t>  Dean</a:t>
            </a:r>
          </a:p>
        </p:txBody>
      </p:sp>
      <p:pic>
        <p:nvPicPr>
          <p:cNvPr id="15" name="Picture 3">
            <a:extLst>
              <a:ext uri="{FF2B5EF4-FFF2-40B4-BE49-F238E27FC236}">
                <a16:creationId xmlns:a16="http://schemas.microsoft.com/office/drawing/2014/main" id="{D53EA14B-C1E9-4312-B2C4-3066954BB522}"/>
              </a:ext>
            </a:extLst>
          </p:cNvPr>
          <p:cNvPicPr>
            <a:picLocks noChangeAspect="1"/>
          </p:cNvPicPr>
          <p:nvPr/>
        </p:nvPicPr>
        <p:blipFill rotWithShape="1">
          <a:blip r:embed="rId2"/>
          <a:srcRect l="45386" r="24739" b="2"/>
          <a:stretch/>
        </p:blipFill>
        <p:spPr>
          <a:xfrm>
            <a:off x="-1" y="-1"/>
            <a:ext cx="3429001"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p:spPr>
      </p:pic>
      <p:grpSp>
        <p:nvGrpSpPr>
          <p:cNvPr id="16" name="Group 1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72963" y="-1"/>
            <a:ext cx="663180"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a:extLst>
              <a:ext uri="{FF2B5EF4-FFF2-40B4-BE49-F238E27FC236}">
                <a16:creationId xmlns:a16="http://schemas.microsoft.com/office/drawing/2014/main" id="{E6070B9B-0FAB-7747-B623-584C6A5ABC3A}"/>
              </a:ext>
            </a:extLst>
          </p:cNvPr>
          <p:cNvPicPr>
            <a:picLocks noChangeAspect="1"/>
          </p:cNvPicPr>
          <p:nvPr/>
        </p:nvPicPr>
        <p:blipFill>
          <a:blip r:embed="rId4"/>
          <a:stretch>
            <a:fillRect/>
          </a:stretch>
        </p:blipFill>
        <p:spPr>
          <a:xfrm>
            <a:off x="3302095" y="5455332"/>
            <a:ext cx="1269905" cy="1419022"/>
          </a:xfrm>
          <a:prstGeom prst="rect">
            <a:avLst/>
          </a:prstGeom>
        </p:spPr>
      </p:pic>
    </p:spTree>
    <p:extLst>
      <p:ext uri="{BB962C8B-B14F-4D97-AF65-F5344CB8AC3E}">
        <p14:creationId xmlns:p14="http://schemas.microsoft.com/office/powerpoint/2010/main" val="2036308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31AE0-AB3F-EC4D-977D-A7CC7964C296}"/>
              </a:ext>
            </a:extLst>
          </p:cNvPr>
          <p:cNvSpPr>
            <a:spLocks noGrp="1"/>
          </p:cNvSpPr>
          <p:nvPr>
            <p:ph type="title"/>
          </p:nvPr>
        </p:nvSpPr>
        <p:spPr>
          <a:xfrm>
            <a:off x="571500" y="1524001"/>
            <a:ext cx="2286000" cy="3810000"/>
          </a:xfrm>
        </p:spPr>
        <p:txBody>
          <a:bodyPr>
            <a:normAutofit/>
          </a:bodyPr>
          <a:lstStyle/>
          <a:p>
            <a:r>
              <a:rPr lang="en-US" dirty="0"/>
              <a:t>Taking Steps Forward</a:t>
            </a:r>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8713" y="0"/>
            <a:ext cx="656037"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8713" y="0"/>
            <a:ext cx="656037"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0FE6484E-4678-4143-BF5D-6017E6C05D96}"/>
              </a:ext>
            </a:extLst>
          </p:cNvPr>
          <p:cNvGraphicFramePr>
            <a:graphicFrameLocks noGrp="1"/>
          </p:cNvGraphicFramePr>
          <p:nvPr>
            <p:ph idx="1"/>
            <p:extLst>
              <p:ext uri="{D42A27DB-BD31-4B8C-83A1-F6EECF244321}">
                <p14:modId xmlns:p14="http://schemas.microsoft.com/office/powerpoint/2010/main" val="316186932"/>
              </p:ext>
            </p:extLst>
          </p:nvPr>
        </p:nvGraphicFramePr>
        <p:xfrm>
          <a:off x="4000500" y="766719"/>
          <a:ext cx="4572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B7478D2-72F2-434B-91D0-C898C9DF6B4C}"/>
              </a:ext>
            </a:extLst>
          </p:cNvPr>
          <p:cNvSpPr txBox="1"/>
          <p:nvPr/>
        </p:nvSpPr>
        <p:spPr>
          <a:xfrm>
            <a:off x="4706471" y="5755341"/>
            <a:ext cx="4007223" cy="369332"/>
          </a:xfrm>
          <a:prstGeom prst="rect">
            <a:avLst/>
          </a:prstGeom>
          <a:noFill/>
        </p:spPr>
        <p:txBody>
          <a:bodyPr wrap="square" rtlCol="0">
            <a:spAutoFit/>
          </a:bodyPr>
          <a:lstStyle/>
          <a:p>
            <a:r>
              <a:rPr lang="en-US" dirty="0"/>
              <a:t>Note:  Priming Effects</a:t>
            </a:r>
          </a:p>
        </p:txBody>
      </p:sp>
      <p:sp>
        <p:nvSpPr>
          <p:cNvPr id="8" name="Rectangle 7">
            <a:extLst>
              <a:ext uri="{FF2B5EF4-FFF2-40B4-BE49-F238E27FC236}">
                <a16:creationId xmlns:a16="http://schemas.microsoft.com/office/drawing/2014/main" id="{0AC9DA8D-3107-3948-AC7C-7656379B5138}"/>
              </a:ext>
            </a:extLst>
          </p:cNvPr>
          <p:cNvSpPr/>
          <p:nvPr/>
        </p:nvSpPr>
        <p:spPr>
          <a:xfrm>
            <a:off x="6158753" y="3859306"/>
            <a:ext cx="376518"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aily calendar with solid fill">
            <a:extLst>
              <a:ext uri="{FF2B5EF4-FFF2-40B4-BE49-F238E27FC236}">
                <a16:creationId xmlns:a16="http://schemas.microsoft.com/office/drawing/2014/main" id="{E4B3D68D-F701-9A48-B23A-D78FCF784F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96658" y="3617596"/>
            <a:ext cx="631765" cy="631765"/>
          </a:xfrm>
          <a:prstGeom prst="rect">
            <a:avLst/>
          </a:prstGeom>
        </p:spPr>
      </p:pic>
    </p:spTree>
    <p:extLst>
      <p:ext uri="{BB962C8B-B14F-4D97-AF65-F5344CB8AC3E}">
        <p14:creationId xmlns:p14="http://schemas.microsoft.com/office/powerpoint/2010/main" val="41548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2C68A-C9C3-C146-AB23-309522ADCDEF}"/>
              </a:ext>
            </a:extLst>
          </p:cNvPr>
          <p:cNvSpPr>
            <a:spLocks noGrp="1"/>
          </p:cNvSpPr>
          <p:nvPr>
            <p:ph type="title"/>
          </p:nvPr>
        </p:nvSpPr>
        <p:spPr>
          <a:xfrm>
            <a:off x="295835" y="1524001"/>
            <a:ext cx="2561665" cy="3810000"/>
          </a:xfrm>
        </p:spPr>
        <p:txBody>
          <a:bodyPr>
            <a:normAutofit/>
          </a:bodyPr>
          <a:lstStyle/>
          <a:p>
            <a:r>
              <a:rPr lang="en-US" dirty="0"/>
              <a:t>Knowing the Right Amount</a:t>
            </a:r>
          </a:p>
        </p:txBody>
      </p:sp>
      <p:sp>
        <p:nvSpPr>
          <p:cNvPr id="16"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8713" y="0"/>
            <a:ext cx="656037"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8713" y="0"/>
            <a:ext cx="656037"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8" name="Content Placeholder 2">
            <a:extLst>
              <a:ext uri="{FF2B5EF4-FFF2-40B4-BE49-F238E27FC236}">
                <a16:creationId xmlns:a16="http://schemas.microsoft.com/office/drawing/2014/main" id="{4EDDDAB3-1B73-4BF7-B6E9-99A40EFA4494}"/>
              </a:ext>
            </a:extLst>
          </p:cNvPr>
          <p:cNvGraphicFramePr>
            <a:graphicFrameLocks noGrp="1"/>
          </p:cNvGraphicFramePr>
          <p:nvPr>
            <p:ph idx="1"/>
            <p:extLst>
              <p:ext uri="{D42A27DB-BD31-4B8C-83A1-F6EECF244321}">
                <p14:modId xmlns:p14="http://schemas.microsoft.com/office/powerpoint/2010/main" val="1581120686"/>
              </p:ext>
            </p:extLst>
          </p:nvPr>
        </p:nvGraphicFramePr>
        <p:xfrm>
          <a:off x="4000500" y="766719"/>
          <a:ext cx="4572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229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7A12B-06B6-4E4A-ACD9-22EA147DFE98}"/>
              </a:ext>
            </a:extLst>
          </p:cNvPr>
          <p:cNvSpPr>
            <a:spLocks noGrp="1"/>
          </p:cNvSpPr>
          <p:nvPr>
            <p:ph type="title"/>
          </p:nvPr>
        </p:nvSpPr>
        <p:spPr>
          <a:xfrm>
            <a:off x="571500" y="452952"/>
            <a:ext cx="8195982" cy="3805283"/>
          </a:xfrm>
        </p:spPr>
        <p:txBody>
          <a:bodyPr>
            <a:normAutofit/>
          </a:bodyPr>
          <a:lstStyle/>
          <a:p>
            <a:r>
              <a:rPr lang="en-US" dirty="0"/>
              <a:t>Avoiding Strength Busters</a:t>
            </a:r>
          </a:p>
        </p:txBody>
      </p:sp>
      <p:graphicFrame>
        <p:nvGraphicFramePr>
          <p:cNvPr id="12" name="Content Placeholder 2">
            <a:extLst>
              <a:ext uri="{FF2B5EF4-FFF2-40B4-BE49-F238E27FC236}">
                <a16:creationId xmlns:a16="http://schemas.microsoft.com/office/drawing/2014/main" id="{D33781AC-9FC4-4CCA-853B-93024A1352A3}"/>
              </a:ext>
            </a:extLst>
          </p:cNvPr>
          <p:cNvGraphicFramePr>
            <a:graphicFrameLocks noGrp="1"/>
          </p:cNvGraphicFramePr>
          <p:nvPr>
            <p:ph idx="1"/>
            <p:extLst>
              <p:ext uri="{D42A27DB-BD31-4B8C-83A1-F6EECF244321}">
                <p14:modId xmlns:p14="http://schemas.microsoft.com/office/powerpoint/2010/main" val="1013891553"/>
              </p:ext>
            </p:extLst>
          </p:nvPr>
        </p:nvGraphicFramePr>
        <p:xfrm>
          <a:off x="571500" y="761998"/>
          <a:ext cx="8001000" cy="5643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13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752CB-7798-B948-A2C8-D65EEEF86E18}"/>
              </a:ext>
            </a:extLst>
          </p:cNvPr>
          <p:cNvSpPr>
            <a:spLocks noGrp="1"/>
          </p:cNvSpPr>
          <p:nvPr>
            <p:ph type="title"/>
          </p:nvPr>
        </p:nvSpPr>
        <p:spPr>
          <a:xfrm>
            <a:off x="322729" y="1524001"/>
            <a:ext cx="2534771" cy="3810000"/>
          </a:xfrm>
        </p:spPr>
        <p:txBody>
          <a:bodyPr anchor="ctr">
            <a:normAutofit/>
          </a:bodyPr>
          <a:lstStyle/>
          <a:p>
            <a:r>
              <a:rPr lang="en-US" sz="3700"/>
              <a:t>Finding and Cultivating Strength Builders</a:t>
            </a:r>
            <a:endParaRPr lang="en-US" sz="3700" dirty="0"/>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8713" y="0"/>
            <a:ext cx="656037"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8713" y="0"/>
            <a:ext cx="656037"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F8F2CBD2-8B84-48D5-AA69-D84338426FF9}"/>
              </a:ext>
            </a:extLst>
          </p:cNvPr>
          <p:cNvGraphicFramePr>
            <a:graphicFrameLocks noGrp="1"/>
          </p:cNvGraphicFramePr>
          <p:nvPr>
            <p:ph idx="1"/>
            <p:extLst>
              <p:ext uri="{D42A27DB-BD31-4B8C-83A1-F6EECF244321}">
                <p14:modId xmlns:p14="http://schemas.microsoft.com/office/powerpoint/2010/main" val="2271056695"/>
              </p:ext>
            </p:extLst>
          </p:nvPr>
        </p:nvGraphicFramePr>
        <p:xfrm>
          <a:off x="4000500" y="766719"/>
          <a:ext cx="4572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616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67BF-677C-BA4B-A467-9D13E4F46DE6}"/>
              </a:ext>
            </a:extLst>
          </p:cNvPr>
          <p:cNvSpPr>
            <a:spLocks noGrp="1"/>
          </p:cNvSpPr>
          <p:nvPr>
            <p:ph type="title"/>
          </p:nvPr>
        </p:nvSpPr>
        <p:spPr/>
        <p:txBody>
          <a:bodyPr/>
          <a:lstStyle/>
          <a:p>
            <a:r>
              <a:rPr lang="en-US" dirty="0">
                <a:solidFill>
                  <a:schemeClr val="bg1"/>
                </a:solidFill>
              </a:rPr>
              <a:t>Mental Strength Builders</a:t>
            </a:r>
          </a:p>
        </p:txBody>
      </p:sp>
      <p:sp>
        <p:nvSpPr>
          <p:cNvPr id="3" name="Content Placeholder 2">
            <a:extLst>
              <a:ext uri="{FF2B5EF4-FFF2-40B4-BE49-F238E27FC236}">
                <a16:creationId xmlns:a16="http://schemas.microsoft.com/office/drawing/2014/main" id="{E4370CB5-3138-CB45-ABE7-D9D00E14B009}"/>
              </a:ext>
            </a:extLst>
          </p:cNvPr>
          <p:cNvSpPr>
            <a:spLocks noGrp="1"/>
          </p:cNvSpPr>
          <p:nvPr>
            <p:ph idx="1"/>
          </p:nvPr>
        </p:nvSpPr>
        <p:spPr/>
        <p:txBody>
          <a:bodyPr/>
          <a:lstStyle/>
          <a:p>
            <a:r>
              <a:rPr lang="en-US" dirty="0">
                <a:solidFill>
                  <a:schemeClr val="bg1"/>
                </a:solidFill>
              </a:rPr>
              <a:t>Memories (past)</a:t>
            </a:r>
          </a:p>
          <a:p>
            <a:r>
              <a:rPr lang="en-US" dirty="0">
                <a:solidFill>
                  <a:schemeClr val="bg1"/>
                </a:solidFill>
              </a:rPr>
              <a:t>Hope (future)</a:t>
            </a:r>
          </a:p>
          <a:p>
            <a:r>
              <a:rPr lang="en-US" dirty="0">
                <a:solidFill>
                  <a:schemeClr val="bg1"/>
                </a:solidFill>
              </a:rPr>
              <a:t>Imagery. (both)</a:t>
            </a:r>
          </a:p>
        </p:txBody>
      </p:sp>
      <p:pic>
        <p:nvPicPr>
          <p:cNvPr id="11" name="Graphic 10" descr="Thought with solid fill">
            <a:extLst>
              <a:ext uri="{FF2B5EF4-FFF2-40B4-BE49-F238E27FC236}">
                <a16:creationId xmlns:a16="http://schemas.microsoft.com/office/drawing/2014/main" id="{1DE579BD-C31A-B845-9B35-F96E680675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8857" y="2579384"/>
            <a:ext cx="2981935" cy="2981935"/>
          </a:xfrm>
          <a:prstGeom prst="rect">
            <a:avLst/>
          </a:prstGeom>
        </p:spPr>
      </p:pic>
    </p:spTree>
    <p:extLst>
      <p:ext uri="{BB962C8B-B14F-4D97-AF65-F5344CB8AC3E}">
        <p14:creationId xmlns:p14="http://schemas.microsoft.com/office/powerpoint/2010/main" val="2068204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4127-A41B-B84B-B980-DB2F75F927B3}"/>
              </a:ext>
            </a:extLst>
          </p:cNvPr>
          <p:cNvSpPr>
            <a:spLocks noGrp="1"/>
          </p:cNvSpPr>
          <p:nvPr>
            <p:ph type="title"/>
          </p:nvPr>
        </p:nvSpPr>
        <p:spPr/>
        <p:txBody>
          <a:bodyPr/>
          <a:lstStyle/>
          <a:p>
            <a:r>
              <a:rPr lang="en-US" dirty="0"/>
              <a:t>Permission to Be Human</a:t>
            </a:r>
          </a:p>
        </p:txBody>
      </p:sp>
      <p:sp>
        <p:nvSpPr>
          <p:cNvPr id="3" name="Content Placeholder 2">
            <a:extLst>
              <a:ext uri="{FF2B5EF4-FFF2-40B4-BE49-F238E27FC236}">
                <a16:creationId xmlns:a16="http://schemas.microsoft.com/office/drawing/2014/main" id="{38CEBAE0-E61B-5144-862B-CF9B48A9BE66}"/>
              </a:ext>
            </a:extLst>
          </p:cNvPr>
          <p:cNvSpPr>
            <a:spLocks noGrp="1"/>
          </p:cNvSpPr>
          <p:nvPr>
            <p:ph idx="1"/>
          </p:nvPr>
        </p:nvSpPr>
        <p:spPr/>
        <p:txBody>
          <a:bodyPr/>
          <a:lstStyle/>
          <a:p>
            <a:r>
              <a:rPr lang="en-US" dirty="0"/>
              <a:t>Allow for bad days – but avoid bad weeks, months</a:t>
            </a:r>
          </a:p>
          <a:p>
            <a:r>
              <a:rPr lang="en-US" dirty="0"/>
              <a:t>Allow for discomfort – but avoid avoidance</a:t>
            </a:r>
          </a:p>
        </p:txBody>
      </p:sp>
    </p:spTree>
    <p:extLst>
      <p:ext uri="{BB962C8B-B14F-4D97-AF65-F5344CB8AC3E}">
        <p14:creationId xmlns:p14="http://schemas.microsoft.com/office/powerpoint/2010/main" val="233104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19BB4-5049-8343-80E8-8C1E0AA468C1}"/>
              </a:ext>
            </a:extLst>
          </p:cNvPr>
          <p:cNvSpPr>
            <a:spLocks noGrp="1"/>
          </p:cNvSpPr>
          <p:nvPr>
            <p:ph type="title"/>
          </p:nvPr>
        </p:nvSpPr>
        <p:spPr>
          <a:xfrm>
            <a:off x="295835" y="1524001"/>
            <a:ext cx="2561665" cy="3810000"/>
          </a:xfrm>
        </p:spPr>
        <p:txBody>
          <a:bodyPr anchor="ctr">
            <a:normAutofit/>
          </a:bodyPr>
          <a:lstStyle/>
          <a:p>
            <a:r>
              <a:rPr lang="en-US" sz="3700" dirty="0"/>
              <a:t>Some Specific Challenges</a:t>
            </a:r>
          </a:p>
        </p:txBody>
      </p:sp>
      <p:sp>
        <p:nvSpPr>
          <p:cNvPr id="16"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8713" y="0"/>
            <a:ext cx="656037"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8713" y="0"/>
            <a:ext cx="656037"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8" name="Content Placeholder 2">
            <a:extLst>
              <a:ext uri="{FF2B5EF4-FFF2-40B4-BE49-F238E27FC236}">
                <a16:creationId xmlns:a16="http://schemas.microsoft.com/office/drawing/2014/main" id="{A8DA24ED-4A28-4AD7-B5C2-037C0E5BDF39}"/>
              </a:ext>
            </a:extLst>
          </p:cNvPr>
          <p:cNvGraphicFramePr>
            <a:graphicFrameLocks noGrp="1"/>
          </p:cNvGraphicFramePr>
          <p:nvPr>
            <p:ph idx="1"/>
            <p:extLst>
              <p:ext uri="{D42A27DB-BD31-4B8C-83A1-F6EECF244321}">
                <p14:modId xmlns:p14="http://schemas.microsoft.com/office/powerpoint/2010/main" val="324044514"/>
              </p:ext>
            </p:extLst>
          </p:nvPr>
        </p:nvGraphicFramePr>
        <p:xfrm>
          <a:off x="4000500" y="766719"/>
          <a:ext cx="4572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748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79F0-F0FB-2A47-8DFE-4E53244A71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D836B0-3018-5B47-AB25-554471145737}"/>
              </a:ext>
            </a:extLst>
          </p:cNvPr>
          <p:cNvSpPr>
            <a:spLocks noGrp="1"/>
          </p:cNvSpPr>
          <p:nvPr>
            <p:ph idx="1"/>
          </p:nvPr>
        </p:nvSpPr>
        <p:spPr/>
        <p:txBody>
          <a:bodyPr/>
          <a:lstStyle/>
          <a:p>
            <a:r>
              <a:rPr lang="en-US" dirty="0"/>
              <a:t>The task is great, but neither are you free to desist from it – </a:t>
            </a:r>
            <a:r>
              <a:rPr lang="en-US" dirty="0" err="1"/>
              <a:t>Pirkei</a:t>
            </a:r>
            <a:r>
              <a:rPr lang="en-US" dirty="0"/>
              <a:t> </a:t>
            </a:r>
            <a:r>
              <a:rPr lang="en-US" dirty="0" err="1"/>
              <a:t>Avot</a:t>
            </a:r>
            <a:endParaRPr lang="en-US" dirty="0"/>
          </a:p>
          <a:p>
            <a:r>
              <a:rPr lang="en-US" dirty="0"/>
              <a:t>This week’s </a:t>
            </a:r>
            <a:r>
              <a:rPr lang="en-US" dirty="0" err="1"/>
              <a:t>parasha</a:t>
            </a:r>
            <a:r>
              <a:rPr lang="en-US" dirty="0"/>
              <a:t>:  the blessing and the curse – but the hope persists</a:t>
            </a:r>
          </a:p>
        </p:txBody>
      </p:sp>
    </p:spTree>
    <p:extLst>
      <p:ext uri="{BB962C8B-B14F-4D97-AF65-F5344CB8AC3E}">
        <p14:creationId xmlns:p14="http://schemas.microsoft.com/office/powerpoint/2010/main" val="289682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A9FEAAE4-608F-4DE6-97B4-51573869A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797154" cy="6858003"/>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AF733A-0E86-4E48-9643-EB32529FED55}"/>
              </a:ext>
            </a:extLst>
          </p:cNvPr>
          <p:cNvSpPr>
            <a:spLocks noGrp="1"/>
          </p:cNvSpPr>
          <p:nvPr>
            <p:ph type="title"/>
          </p:nvPr>
        </p:nvSpPr>
        <p:spPr>
          <a:xfrm>
            <a:off x="514976" y="1143000"/>
            <a:ext cx="2463784" cy="4572000"/>
          </a:xfrm>
        </p:spPr>
        <p:txBody>
          <a:bodyPr anchor="ctr">
            <a:normAutofit/>
          </a:bodyPr>
          <a:lstStyle/>
          <a:p>
            <a:pPr algn="r"/>
            <a:r>
              <a:rPr lang="en-US" dirty="0"/>
              <a:t>From Rabbi Lord Sacks</a:t>
            </a:r>
            <a:endParaRPr lang="en-US"/>
          </a:p>
        </p:txBody>
      </p:sp>
      <p:grpSp>
        <p:nvGrpSpPr>
          <p:cNvPr id="17" name="Group 11">
            <a:extLst>
              <a:ext uri="{FF2B5EF4-FFF2-40B4-BE49-F238E27FC236}">
                <a16:creationId xmlns:a16="http://schemas.microsoft.com/office/drawing/2014/main" id="{1C03C1F1-33AC-4C16-AD56-DD6382C36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1240" y="-1"/>
            <a:ext cx="411480"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D66E751B-0173-4DAE-BDFD-D5855E48F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24F58DB-B3B0-4265-8312-823370262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9E5FCDC2-CAF6-BD40-962E-8EAB958305C1}"/>
              </a:ext>
            </a:extLst>
          </p:cNvPr>
          <p:cNvSpPr>
            <a:spLocks noGrp="1"/>
          </p:cNvSpPr>
          <p:nvPr>
            <p:ph idx="1"/>
          </p:nvPr>
        </p:nvSpPr>
        <p:spPr>
          <a:xfrm>
            <a:off x="4312026" y="632012"/>
            <a:ext cx="4407297" cy="6051176"/>
          </a:xfrm>
        </p:spPr>
        <p:txBody>
          <a:bodyPr anchor="ctr">
            <a:normAutofit lnSpcReduction="10000"/>
          </a:bodyPr>
          <a:lstStyle/>
          <a:p>
            <a:pPr>
              <a:lnSpc>
                <a:spcPct val="110000"/>
              </a:lnSpc>
            </a:pPr>
            <a:r>
              <a:rPr lang="en-US" sz="2000" dirty="0"/>
              <a:t>But the key text is here at the end of the curses of the </a:t>
            </a:r>
            <a:r>
              <a:rPr lang="en-US" sz="2000" i="1" dirty="0" err="1"/>
              <a:t>Tochecha</a:t>
            </a:r>
            <a:r>
              <a:rPr lang="en-US" sz="2000" dirty="0"/>
              <a:t>. This is where God promises that even if Israel sins, it may suffer, but it will never die. It may experience exile, but eventually it will return. It may undergo the most terrible suffering, but it will never have reason to despair. Israel may betray the covenant but God never will. This is one of the most fateful of all biblical assertions. It tells us that no fate is so bleak as to murder hope itself. No defeat is final, no exile endless, no tragedy the story’s last word.</a:t>
            </a:r>
          </a:p>
          <a:p>
            <a:endParaRPr lang="en-US" sz="2000" dirty="0"/>
          </a:p>
        </p:txBody>
      </p:sp>
    </p:spTree>
    <p:extLst>
      <p:ext uri="{BB962C8B-B14F-4D97-AF65-F5344CB8AC3E}">
        <p14:creationId xmlns:p14="http://schemas.microsoft.com/office/powerpoint/2010/main" val="190265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BC50B6-8839-4766-8FD7-C7EBD59FF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BC9F5AB-0195-CD43-BCF3-7FDAC737FF25}"/>
              </a:ext>
            </a:extLst>
          </p:cNvPr>
          <p:cNvSpPr>
            <a:spLocks noGrp="1"/>
          </p:cNvSpPr>
          <p:nvPr>
            <p:ph type="title"/>
          </p:nvPr>
        </p:nvSpPr>
        <p:spPr>
          <a:xfrm>
            <a:off x="571500" y="1097281"/>
            <a:ext cx="8001000" cy="2854518"/>
          </a:xfrm>
        </p:spPr>
        <p:txBody>
          <a:bodyPr vert="horz" lIns="91440" tIns="45720" rIns="91440" bIns="45720" rtlCol="0" anchor="b" anchorCtr="0">
            <a:normAutofit/>
          </a:bodyPr>
          <a:lstStyle/>
          <a:p>
            <a:pPr algn="ctr"/>
            <a:r>
              <a:rPr lang="en-US" sz="7000"/>
              <a:t>Thank You!</a:t>
            </a:r>
          </a:p>
        </p:txBody>
      </p:sp>
      <p:sp>
        <p:nvSpPr>
          <p:cNvPr id="5" name="Text Placeholder 4">
            <a:extLst>
              <a:ext uri="{FF2B5EF4-FFF2-40B4-BE49-F238E27FC236}">
                <a16:creationId xmlns:a16="http://schemas.microsoft.com/office/drawing/2014/main" id="{A1562293-38D2-3A44-990E-DEC7BC01747D}"/>
              </a:ext>
            </a:extLst>
          </p:cNvPr>
          <p:cNvSpPr>
            <a:spLocks noGrp="1"/>
          </p:cNvSpPr>
          <p:nvPr>
            <p:ph type="body" idx="1"/>
          </p:nvPr>
        </p:nvSpPr>
        <p:spPr>
          <a:xfrm>
            <a:off x="1743321" y="5033960"/>
            <a:ext cx="5657355" cy="1062040"/>
          </a:xfrm>
        </p:spPr>
        <p:txBody>
          <a:bodyPr vert="horz" lIns="91440" tIns="45720" rIns="91440" bIns="45720" rtlCol="0">
            <a:normAutofit/>
          </a:bodyP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7115DC02-2F1A-42B8-AED2-831CAF26C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43606"/>
            <a:ext cx="9144000" cy="100584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D22E552-66C7-44E9-B796-23474BB45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43606"/>
            <a:ext cx="9144000" cy="100584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348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08CCF-2910-1D46-8145-0837E1A01C33}"/>
              </a:ext>
            </a:extLst>
          </p:cNvPr>
          <p:cNvSpPr>
            <a:spLocks noGrp="1"/>
          </p:cNvSpPr>
          <p:nvPr>
            <p:ph type="title"/>
          </p:nvPr>
        </p:nvSpPr>
        <p:spPr>
          <a:xfrm>
            <a:off x="571500" y="458321"/>
            <a:ext cx="3300411" cy="1857375"/>
          </a:xfrm>
        </p:spPr>
        <p:txBody>
          <a:bodyPr anchor="b">
            <a:normAutofit/>
          </a:bodyPr>
          <a:lstStyle/>
          <a:p>
            <a:r>
              <a:rPr lang="en-US" sz="4100" dirty="0"/>
              <a:t>Welcome and Introductions</a:t>
            </a:r>
          </a:p>
        </p:txBody>
      </p:sp>
      <p:pic>
        <p:nvPicPr>
          <p:cNvPr id="5" name="Picture 4" descr="Calendar on table">
            <a:extLst>
              <a:ext uri="{FF2B5EF4-FFF2-40B4-BE49-F238E27FC236}">
                <a16:creationId xmlns:a16="http://schemas.microsoft.com/office/drawing/2014/main" id="{05EA25EC-6A4F-45FE-9E8C-DE678BBDCF70}"/>
              </a:ext>
            </a:extLst>
          </p:cNvPr>
          <p:cNvPicPr>
            <a:picLocks noChangeAspect="1"/>
          </p:cNvPicPr>
          <p:nvPr/>
        </p:nvPicPr>
        <p:blipFill rotWithShape="1">
          <a:blip r:embed="rId2"/>
          <a:srcRect l="9411" r="43578" b="-1"/>
          <a:stretch/>
        </p:blipFill>
        <p:spPr>
          <a:xfrm>
            <a:off x="4314144" y="10"/>
            <a:ext cx="4829856"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4273" y="0"/>
            <a:ext cx="656039" cy="6857455"/>
            <a:chOff x="5632356" y="0"/>
            <a:chExt cx="874718" cy="6857455"/>
          </a:xfrm>
        </p:grpSpPr>
        <p:sp>
          <p:nvSpPr>
            <p:cNvPr id="12" name="Freeform: Shape 11">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D98D4573-A8F0-4D47-AB2D-8A3F14E8C908}"/>
              </a:ext>
            </a:extLst>
          </p:cNvPr>
          <p:cNvSpPr>
            <a:spLocks noGrp="1"/>
          </p:cNvSpPr>
          <p:nvPr>
            <p:ph idx="1"/>
          </p:nvPr>
        </p:nvSpPr>
        <p:spPr>
          <a:xfrm>
            <a:off x="526566" y="2518286"/>
            <a:ext cx="3652772" cy="3167019"/>
          </a:xfrm>
        </p:spPr>
        <p:txBody>
          <a:bodyPr anchor="t">
            <a:noAutofit/>
          </a:bodyPr>
          <a:lstStyle/>
          <a:p>
            <a:r>
              <a:rPr lang="en-US" sz="1600" dirty="0"/>
              <a:t>Consider </a:t>
            </a:r>
          </a:p>
          <a:p>
            <a:pPr lvl="1"/>
            <a:r>
              <a:rPr lang="en-US" sz="1600" dirty="0"/>
              <a:t>How you felt March 2020</a:t>
            </a:r>
          </a:p>
          <a:p>
            <a:pPr lvl="1"/>
            <a:r>
              <a:rPr lang="en-US" sz="1600" dirty="0"/>
              <a:t>How you felt March 2021</a:t>
            </a:r>
          </a:p>
          <a:p>
            <a:pPr lvl="1"/>
            <a:r>
              <a:rPr lang="en-US" sz="1600" dirty="0"/>
              <a:t>What is your primary concern/worry/stress/need now</a:t>
            </a:r>
          </a:p>
          <a:p>
            <a:pPr lvl="1"/>
            <a:r>
              <a:rPr lang="en-US" sz="1600" dirty="0"/>
              <a:t>What will be your primary concern/worry/stress/need this summer, next fall, next Spring?</a:t>
            </a:r>
          </a:p>
        </p:txBody>
      </p:sp>
    </p:spTree>
    <p:extLst>
      <p:ext uri="{BB962C8B-B14F-4D97-AF65-F5344CB8AC3E}">
        <p14:creationId xmlns:p14="http://schemas.microsoft.com/office/powerpoint/2010/main" val="159473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5C93A8-70A6-E04F-AA63-9EFBD14B0C59}"/>
              </a:ext>
            </a:extLst>
          </p:cNvPr>
          <p:cNvSpPr txBox="1"/>
          <p:nvPr/>
        </p:nvSpPr>
        <p:spPr>
          <a:xfrm>
            <a:off x="658906" y="1114891"/>
            <a:ext cx="7597588" cy="2800767"/>
          </a:xfrm>
          <a:prstGeom prst="rect">
            <a:avLst/>
          </a:prstGeom>
          <a:noFill/>
        </p:spPr>
        <p:txBody>
          <a:bodyPr wrap="square" rtlCol="0">
            <a:spAutoFit/>
          </a:bodyPr>
          <a:lstStyle/>
          <a:p>
            <a:pPr algn="ctr"/>
            <a:r>
              <a:rPr lang="en-US" sz="4400" dirty="0"/>
              <a:t>Mental Health        </a:t>
            </a:r>
          </a:p>
          <a:p>
            <a:endParaRPr lang="en-US" sz="4400" dirty="0"/>
          </a:p>
          <a:p>
            <a:endParaRPr lang="en-US" sz="4400" dirty="0"/>
          </a:p>
          <a:p>
            <a:pPr algn="ctr"/>
            <a:r>
              <a:rPr lang="en-US" sz="4400" dirty="0"/>
              <a:t>Absence of Mental Illness</a:t>
            </a:r>
          </a:p>
        </p:txBody>
      </p:sp>
      <p:sp>
        <p:nvSpPr>
          <p:cNvPr id="5" name="Not Equal 4">
            <a:extLst>
              <a:ext uri="{FF2B5EF4-FFF2-40B4-BE49-F238E27FC236}">
                <a16:creationId xmlns:a16="http://schemas.microsoft.com/office/drawing/2014/main" id="{758750B6-FAAA-2D47-B61E-09295A43D4DA}"/>
              </a:ext>
            </a:extLst>
          </p:cNvPr>
          <p:cNvSpPr/>
          <p:nvPr/>
        </p:nvSpPr>
        <p:spPr>
          <a:xfrm>
            <a:off x="3429000" y="2014034"/>
            <a:ext cx="2285999" cy="1002479"/>
          </a:xfrm>
          <a:prstGeom prst="mathNotEqual">
            <a:avLst>
              <a:gd name="adj1" fmla="val 23520"/>
              <a:gd name="adj2" fmla="val 6600000"/>
              <a:gd name="adj3" fmla="val 117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5C0D9168-A40F-8B49-A564-E06FB8DCA574}"/>
              </a:ext>
            </a:extLst>
          </p:cNvPr>
          <p:cNvSpPr txBox="1"/>
          <p:nvPr/>
        </p:nvSpPr>
        <p:spPr>
          <a:xfrm>
            <a:off x="981635" y="4814801"/>
            <a:ext cx="6710083" cy="1477328"/>
          </a:xfrm>
          <a:prstGeom prst="rect">
            <a:avLst/>
          </a:prstGeom>
          <a:noFill/>
        </p:spPr>
        <p:txBody>
          <a:bodyPr wrap="square" rtlCol="0">
            <a:spAutoFit/>
          </a:bodyPr>
          <a:lstStyle/>
          <a:p>
            <a:pPr algn="ctr"/>
            <a:r>
              <a:rPr lang="en-US" dirty="0"/>
              <a:t>Today’s focus is on mental wellness, resilience and strength for all of us.</a:t>
            </a:r>
          </a:p>
          <a:p>
            <a:pPr algn="ctr"/>
            <a:endParaRPr lang="en-US" dirty="0"/>
          </a:p>
          <a:p>
            <a:pPr algn="ctr"/>
            <a:r>
              <a:rPr lang="en-US" dirty="0"/>
              <a:t>We want the ability to be strong and well in the face of an abnormal situation and uncertain future.</a:t>
            </a:r>
          </a:p>
        </p:txBody>
      </p:sp>
    </p:spTree>
    <p:extLst>
      <p:ext uri="{BB962C8B-B14F-4D97-AF65-F5344CB8AC3E}">
        <p14:creationId xmlns:p14="http://schemas.microsoft.com/office/powerpoint/2010/main" val="323644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40A40-B81B-EB44-9145-7F8EAC9DEB09}"/>
              </a:ext>
            </a:extLst>
          </p:cNvPr>
          <p:cNvSpPr>
            <a:spLocks noGrp="1"/>
          </p:cNvSpPr>
          <p:nvPr>
            <p:ph type="title"/>
          </p:nvPr>
        </p:nvSpPr>
        <p:spPr>
          <a:xfrm>
            <a:off x="242047" y="1524001"/>
            <a:ext cx="2615453" cy="3810000"/>
          </a:xfrm>
        </p:spPr>
        <p:txBody>
          <a:bodyPr>
            <a:normAutofit/>
          </a:bodyPr>
          <a:lstStyle/>
          <a:p>
            <a:r>
              <a:rPr lang="en-US" sz="3400" dirty="0" err="1"/>
              <a:t>Unmasking:Dealing</a:t>
            </a:r>
            <a:r>
              <a:rPr lang="en-US" sz="3400" dirty="0"/>
              <a:t> with Now</a:t>
            </a:r>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8713" y="0"/>
            <a:ext cx="656037"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8713" y="0"/>
            <a:ext cx="656037"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1C6D1E25-7B0C-4625-9016-9D4EB59E7C19}"/>
              </a:ext>
            </a:extLst>
          </p:cNvPr>
          <p:cNvGraphicFramePr>
            <a:graphicFrameLocks noGrp="1"/>
          </p:cNvGraphicFramePr>
          <p:nvPr>
            <p:ph idx="1"/>
            <p:extLst>
              <p:ext uri="{D42A27DB-BD31-4B8C-83A1-F6EECF244321}">
                <p14:modId xmlns:p14="http://schemas.microsoft.com/office/powerpoint/2010/main" val="3321223867"/>
              </p:ext>
            </p:extLst>
          </p:nvPr>
        </p:nvGraphicFramePr>
        <p:xfrm>
          <a:off x="4000500" y="766719"/>
          <a:ext cx="4572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30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0A40-B81B-EB44-9145-7F8EAC9DEB09}"/>
              </a:ext>
            </a:extLst>
          </p:cNvPr>
          <p:cNvSpPr>
            <a:spLocks noGrp="1"/>
          </p:cNvSpPr>
          <p:nvPr>
            <p:ph type="title"/>
          </p:nvPr>
        </p:nvSpPr>
        <p:spPr>
          <a:xfrm>
            <a:off x="242047" y="1524001"/>
            <a:ext cx="2615453" cy="3810000"/>
          </a:xfrm>
        </p:spPr>
        <p:txBody>
          <a:bodyPr>
            <a:normAutofit/>
          </a:bodyPr>
          <a:lstStyle/>
          <a:p>
            <a:r>
              <a:rPr lang="en-US" sz="3400" dirty="0" err="1"/>
              <a:t>Unmasking:Dealing</a:t>
            </a:r>
            <a:r>
              <a:rPr lang="en-US" sz="3400" dirty="0"/>
              <a:t> with What’s Next</a:t>
            </a:r>
          </a:p>
        </p:txBody>
      </p:sp>
      <p:graphicFrame>
        <p:nvGraphicFramePr>
          <p:cNvPr id="5" name="Content Placeholder 2">
            <a:extLst>
              <a:ext uri="{FF2B5EF4-FFF2-40B4-BE49-F238E27FC236}">
                <a16:creationId xmlns:a16="http://schemas.microsoft.com/office/drawing/2014/main" id="{1C6D1E25-7B0C-4625-9016-9D4EB59E7C19}"/>
              </a:ext>
            </a:extLst>
          </p:cNvPr>
          <p:cNvGraphicFramePr>
            <a:graphicFrameLocks noGrp="1"/>
          </p:cNvGraphicFramePr>
          <p:nvPr>
            <p:ph idx="1"/>
            <p:extLst>
              <p:ext uri="{D42A27DB-BD31-4B8C-83A1-F6EECF244321}">
                <p14:modId xmlns:p14="http://schemas.microsoft.com/office/powerpoint/2010/main" val="173174037"/>
              </p:ext>
            </p:extLst>
          </p:nvPr>
        </p:nvGraphicFramePr>
        <p:xfrm>
          <a:off x="4000500" y="766719"/>
          <a:ext cx="4572000" cy="532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66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F0A9-F4CD-6E47-B865-0567E6FEE762}"/>
              </a:ext>
            </a:extLst>
          </p:cNvPr>
          <p:cNvSpPr>
            <a:spLocks noGrp="1"/>
          </p:cNvSpPr>
          <p:nvPr>
            <p:ph type="title"/>
          </p:nvPr>
        </p:nvSpPr>
        <p:spPr/>
        <p:txBody>
          <a:bodyPr>
            <a:normAutofit fontScale="90000"/>
          </a:bodyPr>
          <a:lstStyle/>
          <a:p>
            <a:r>
              <a:rPr lang="en-US" dirty="0"/>
              <a:t>Understanding the Process:</a:t>
            </a:r>
            <a:br>
              <a:rPr lang="en-US" dirty="0"/>
            </a:br>
            <a:r>
              <a:rPr lang="en-US" dirty="0"/>
              <a:t>Consider David and Sheri</a:t>
            </a:r>
          </a:p>
        </p:txBody>
      </p:sp>
      <p:sp>
        <p:nvSpPr>
          <p:cNvPr id="3" name="Content Placeholder 2">
            <a:extLst>
              <a:ext uri="{FF2B5EF4-FFF2-40B4-BE49-F238E27FC236}">
                <a16:creationId xmlns:a16="http://schemas.microsoft.com/office/drawing/2014/main" id="{E782917F-0B9F-3C45-858B-6B6363D992FA}"/>
              </a:ext>
            </a:extLst>
          </p:cNvPr>
          <p:cNvSpPr>
            <a:spLocks noGrp="1"/>
          </p:cNvSpPr>
          <p:nvPr>
            <p:ph sz="half" idx="1"/>
          </p:nvPr>
        </p:nvSpPr>
        <p:spPr>
          <a:solidFill>
            <a:schemeClr val="bg2">
              <a:lumMod val="75000"/>
              <a:lumOff val="25000"/>
            </a:schemeClr>
          </a:solidFill>
        </p:spPr>
        <p:txBody>
          <a:bodyPr>
            <a:normAutofit fontScale="77500" lnSpcReduction="20000"/>
          </a:bodyPr>
          <a:lstStyle/>
          <a:p>
            <a:pPr marL="0" indent="0">
              <a:lnSpc>
                <a:spcPct val="120000"/>
              </a:lnSpc>
              <a:buNone/>
            </a:pPr>
            <a:r>
              <a:rPr lang="en-US" dirty="0"/>
              <a:t>David owns a business that was directly impacted by COVID.  His wife increased her work hours to compensate. They have family in the area, including his mother, in a care facility with dementia.</a:t>
            </a:r>
          </a:p>
        </p:txBody>
      </p:sp>
      <p:sp>
        <p:nvSpPr>
          <p:cNvPr id="4" name="Content Placeholder 3">
            <a:extLst>
              <a:ext uri="{FF2B5EF4-FFF2-40B4-BE49-F238E27FC236}">
                <a16:creationId xmlns:a16="http://schemas.microsoft.com/office/drawing/2014/main" id="{2F74973A-19BB-2546-BC1A-B4EF5524DDEB}"/>
              </a:ext>
            </a:extLst>
          </p:cNvPr>
          <p:cNvSpPr>
            <a:spLocks noGrp="1"/>
          </p:cNvSpPr>
          <p:nvPr>
            <p:ph sz="half" idx="2"/>
          </p:nvPr>
        </p:nvSpPr>
        <p:spPr>
          <a:xfrm>
            <a:off x="4840942" y="2080591"/>
            <a:ext cx="3849172" cy="4028661"/>
          </a:xfrm>
          <a:solidFill>
            <a:schemeClr val="accent3">
              <a:lumMod val="75000"/>
            </a:schemeClr>
          </a:solidFill>
        </p:spPr>
        <p:txBody>
          <a:bodyPr>
            <a:normAutofit fontScale="77500" lnSpcReduction="20000"/>
          </a:bodyPr>
          <a:lstStyle/>
          <a:p>
            <a:pPr marL="0" indent="0">
              <a:lnSpc>
                <a:spcPct val="120000"/>
              </a:lnSpc>
              <a:buNone/>
            </a:pPr>
            <a:r>
              <a:rPr lang="en-US" dirty="0"/>
              <a:t>Sheri is a teacher who has been working from home while helping her 3 children with their school work.  Her family is in Israel and other countries.  She and her husband are in good health, and their income has been stable.  </a:t>
            </a:r>
          </a:p>
        </p:txBody>
      </p:sp>
    </p:spTree>
    <p:extLst>
      <p:ext uri="{BB962C8B-B14F-4D97-AF65-F5344CB8AC3E}">
        <p14:creationId xmlns:p14="http://schemas.microsoft.com/office/powerpoint/2010/main" val="122953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7BD30-EB2B-9F40-BC3F-647E62A8DBBB}"/>
              </a:ext>
            </a:extLst>
          </p:cNvPr>
          <p:cNvSpPr>
            <a:spLocks noGrp="1"/>
          </p:cNvSpPr>
          <p:nvPr>
            <p:ph type="title"/>
          </p:nvPr>
        </p:nvSpPr>
        <p:spPr>
          <a:xfrm>
            <a:off x="4000501" y="1163594"/>
            <a:ext cx="4571999" cy="1624055"/>
          </a:xfrm>
        </p:spPr>
        <p:txBody>
          <a:bodyPr anchor="b">
            <a:normAutofit/>
          </a:bodyPr>
          <a:lstStyle/>
          <a:p>
            <a:r>
              <a:rPr lang="en-US" dirty="0"/>
              <a:t>How We Respond to Stress </a:t>
            </a:r>
          </a:p>
        </p:txBody>
      </p:sp>
      <p:pic>
        <p:nvPicPr>
          <p:cNvPr id="7" name="Graphic 6" descr="Brain in head">
            <a:extLst>
              <a:ext uri="{FF2B5EF4-FFF2-40B4-BE49-F238E27FC236}">
                <a16:creationId xmlns:a16="http://schemas.microsoft.com/office/drawing/2014/main" id="{845AC555-748E-4260-8D05-CFE4B8193E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500" y="2590381"/>
            <a:ext cx="2078831" cy="2078831"/>
          </a:xfrm>
          <a:prstGeom prst="rect">
            <a:avLst/>
          </a:prstGeom>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28018" y="3100983"/>
            <a:ext cx="6858001" cy="656037"/>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28018" y="3100984"/>
            <a:ext cx="6858001" cy="656037"/>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Content Placeholder 2">
            <a:extLst>
              <a:ext uri="{FF2B5EF4-FFF2-40B4-BE49-F238E27FC236}">
                <a16:creationId xmlns:a16="http://schemas.microsoft.com/office/drawing/2014/main" id="{C4BF78FE-BF76-2E4D-B056-B62C59713E81}"/>
              </a:ext>
            </a:extLst>
          </p:cNvPr>
          <p:cNvSpPr>
            <a:spLocks noGrp="1"/>
          </p:cNvSpPr>
          <p:nvPr>
            <p:ph idx="1"/>
          </p:nvPr>
        </p:nvSpPr>
        <p:spPr>
          <a:xfrm>
            <a:off x="4000501" y="3047999"/>
            <a:ext cx="4571999" cy="3048001"/>
          </a:xfrm>
        </p:spPr>
        <p:txBody>
          <a:bodyPr>
            <a:normAutofit/>
          </a:bodyPr>
          <a:lstStyle/>
          <a:p>
            <a:r>
              <a:rPr lang="en-US"/>
              <a:t>Trauma and stress impact is individual</a:t>
            </a:r>
          </a:p>
          <a:p>
            <a:r>
              <a:rPr lang="en-US"/>
              <a:t>First and second order impact</a:t>
            </a:r>
          </a:p>
          <a:p>
            <a:r>
              <a:rPr lang="en-US"/>
              <a:t>Daily fluctuations in mood and functioning</a:t>
            </a:r>
          </a:p>
          <a:p>
            <a:endParaRPr lang="en-US"/>
          </a:p>
        </p:txBody>
      </p:sp>
    </p:spTree>
    <p:extLst>
      <p:ext uri="{BB962C8B-B14F-4D97-AF65-F5344CB8AC3E}">
        <p14:creationId xmlns:p14="http://schemas.microsoft.com/office/powerpoint/2010/main" val="151564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E5DF58-5CFD-4D62-AC3A-9EA04E1AF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gh speed train with motion blur effect">
            <a:extLst>
              <a:ext uri="{FF2B5EF4-FFF2-40B4-BE49-F238E27FC236}">
                <a16:creationId xmlns:a16="http://schemas.microsoft.com/office/drawing/2014/main" id="{AF497722-61DA-419E-9657-AEE14B19D242}"/>
              </a:ext>
            </a:extLst>
          </p:cNvPr>
          <p:cNvPicPr>
            <a:picLocks noChangeAspect="1"/>
          </p:cNvPicPr>
          <p:nvPr/>
        </p:nvPicPr>
        <p:blipFill rotWithShape="1">
          <a:blip r:embed="rId2"/>
          <a:srcRect r="10999" b="-1"/>
          <a:stretch/>
        </p:blipFill>
        <p:spPr>
          <a:xfrm>
            <a:off x="20" y="10"/>
            <a:ext cx="9143979" cy="6857989"/>
          </a:xfrm>
          <a:prstGeom prst="rect">
            <a:avLst/>
          </a:prstGeom>
        </p:spPr>
      </p:pic>
      <p:sp useBgFill="1">
        <p:nvSpPr>
          <p:cNvPr id="11" name="Freeform: Shape 10">
            <a:extLst>
              <a:ext uri="{FF2B5EF4-FFF2-40B4-BE49-F238E27FC236}">
                <a16:creationId xmlns:a16="http://schemas.microsoft.com/office/drawing/2014/main" id="{8064D39A-E0A4-461B-A8D2-9C3AE870C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316" y="1498601"/>
            <a:ext cx="3945732"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ABF140-7F69-7A4D-A4E4-60834D9D209F}"/>
              </a:ext>
            </a:extLst>
          </p:cNvPr>
          <p:cNvSpPr>
            <a:spLocks noGrp="1"/>
          </p:cNvSpPr>
          <p:nvPr>
            <p:ph type="title"/>
          </p:nvPr>
        </p:nvSpPr>
        <p:spPr>
          <a:xfrm>
            <a:off x="821532" y="1771650"/>
            <a:ext cx="3471862" cy="1343026"/>
          </a:xfrm>
        </p:spPr>
        <p:txBody>
          <a:bodyPr anchor="b">
            <a:normAutofit/>
          </a:bodyPr>
          <a:lstStyle/>
          <a:p>
            <a:r>
              <a:rPr lang="en-US" sz="4100"/>
              <a:t>How We Move Forward</a:t>
            </a:r>
          </a:p>
        </p:txBody>
      </p:sp>
      <p:sp>
        <p:nvSpPr>
          <p:cNvPr id="3" name="Content Placeholder 2">
            <a:extLst>
              <a:ext uri="{FF2B5EF4-FFF2-40B4-BE49-F238E27FC236}">
                <a16:creationId xmlns:a16="http://schemas.microsoft.com/office/drawing/2014/main" id="{2276D7A3-08DD-0C45-87D4-220566F11CFD}"/>
              </a:ext>
            </a:extLst>
          </p:cNvPr>
          <p:cNvSpPr>
            <a:spLocks noGrp="1"/>
          </p:cNvSpPr>
          <p:nvPr>
            <p:ph idx="1"/>
          </p:nvPr>
        </p:nvSpPr>
        <p:spPr>
          <a:xfrm>
            <a:off x="821532" y="3295649"/>
            <a:ext cx="3471862" cy="1924051"/>
          </a:xfrm>
        </p:spPr>
        <p:txBody>
          <a:bodyPr>
            <a:normAutofit/>
          </a:bodyPr>
          <a:lstStyle/>
          <a:p>
            <a:r>
              <a:rPr lang="en-US" dirty="0"/>
              <a:t>Comfort levels will be individual</a:t>
            </a:r>
          </a:p>
          <a:p>
            <a:r>
              <a:rPr lang="en-US" dirty="0"/>
              <a:t>Daily fluctuations</a:t>
            </a:r>
          </a:p>
          <a:p>
            <a:endParaRPr lang="en-US" dirty="0"/>
          </a:p>
        </p:txBody>
      </p:sp>
    </p:spTree>
    <p:extLst>
      <p:ext uri="{BB962C8B-B14F-4D97-AF65-F5344CB8AC3E}">
        <p14:creationId xmlns:p14="http://schemas.microsoft.com/office/powerpoint/2010/main" val="66897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6E8C1-CDE5-C24A-AA94-0C2FCB088A96}"/>
              </a:ext>
            </a:extLst>
          </p:cNvPr>
          <p:cNvSpPr>
            <a:spLocks noGrp="1"/>
          </p:cNvSpPr>
          <p:nvPr>
            <p:ph type="title"/>
          </p:nvPr>
        </p:nvSpPr>
        <p:spPr>
          <a:xfrm>
            <a:off x="787179" y="946205"/>
            <a:ext cx="7466274" cy="1079829"/>
          </a:xfrm>
        </p:spPr>
        <p:txBody>
          <a:bodyPr anchor="ctr">
            <a:normAutofit fontScale="90000"/>
          </a:bodyPr>
          <a:lstStyle/>
          <a:p>
            <a:r>
              <a:rPr lang="en-US" dirty="0"/>
              <a:t>Making Moves:  Staying Strong</a:t>
            </a:r>
          </a:p>
        </p:txBody>
      </p:sp>
      <p:sp>
        <p:nvSpPr>
          <p:cNvPr id="3" name="Content Placeholder 2">
            <a:extLst>
              <a:ext uri="{FF2B5EF4-FFF2-40B4-BE49-F238E27FC236}">
                <a16:creationId xmlns:a16="http://schemas.microsoft.com/office/drawing/2014/main" id="{2F414055-8FDB-5F46-86CE-F4C8A81CE95D}"/>
              </a:ext>
            </a:extLst>
          </p:cNvPr>
          <p:cNvSpPr>
            <a:spLocks noGrp="1"/>
          </p:cNvSpPr>
          <p:nvPr>
            <p:ph idx="1"/>
          </p:nvPr>
        </p:nvSpPr>
        <p:spPr>
          <a:xfrm>
            <a:off x="793141" y="3339548"/>
            <a:ext cx="5862101" cy="2943899"/>
          </a:xfrm>
        </p:spPr>
        <p:txBody>
          <a:bodyPr anchor="t">
            <a:normAutofit/>
          </a:bodyPr>
          <a:lstStyle/>
          <a:p>
            <a:r>
              <a:rPr lang="en-US" dirty="0"/>
              <a:t>Small but ever forward steps</a:t>
            </a:r>
          </a:p>
          <a:p>
            <a:r>
              <a:rPr lang="en-US" dirty="0"/>
              <a:t>Just the right amount of knowledge</a:t>
            </a:r>
          </a:p>
          <a:p>
            <a:r>
              <a:rPr lang="en-US" dirty="0"/>
              <a:t>Find your strength boosters and strength busters</a:t>
            </a:r>
          </a:p>
          <a:p>
            <a:r>
              <a:rPr lang="en-US" dirty="0"/>
              <a:t>Permission to be human</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408" y="2244769"/>
            <a:ext cx="9143592"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16754103"/>
      </p:ext>
    </p:extLst>
  </p:cSld>
  <p:clrMapOvr>
    <a:masterClrMapping/>
  </p:clrMapOvr>
</p:sld>
</file>

<file path=ppt/theme/theme1.xml><?xml version="1.0" encoding="utf-8"?>
<a:theme xmlns:a="http://schemas.openxmlformats.org/drawingml/2006/main" name="TornVTI">
  <a:themeElements>
    <a:clrScheme name="AnalogousFromLightSeedRightStep">
      <a:dk1>
        <a:srgbClr val="000000"/>
      </a:dk1>
      <a:lt1>
        <a:srgbClr val="FFFFFF"/>
      </a:lt1>
      <a:dk2>
        <a:srgbClr val="41242F"/>
      </a:dk2>
      <a:lt2>
        <a:srgbClr val="E2E8E6"/>
      </a:lt2>
      <a:accent1>
        <a:srgbClr val="CA93A7"/>
      </a:accent1>
      <a:accent2>
        <a:srgbClr val="BE7E7B"/>
      </a:accent2>
      <a:accent3>
        <a:srgbClr val="C09E7F"/>
      </a:accent3>
      <a:accent4>
        <a:srgbClr val="ACA56F"/>
      </a:accent4>
      <a:accent5>
        <a:srgbClr val="9BA97B"/>
      </a:accent5>
      <a:accent6>
        <a:srgbClr val="82AE70"/>
      </a:accent6>
      <a:hlink>
        <a:srgbClr val="568F7A"/>
      </a:hlink>
      <a:folHlink>
        <a:srgbClr val="7F7F7F"/>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emplate>Office Theme</Template>
  <TotalTime>6921</TotalTime>
  <Words>628</Words>
  <Application>Microsoft Macintosh PowerPoint</Application>
  <PresentationFormat>Letter Paper (8.5x11 in)</PresentationFormat>
  <Paragraphs>90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Verdana Pro</vt:lpstr>
      <vt:lpstr>Verdana Pro Cond SemiBold</vt:lpstr>
      <vt:lpstr>TornVTI</vt:lpstr>
      <vt:lpstr>Unmasking Covid: Strategies and Tools for Staying Strong in the Days Ahead  Mental Health Awareness Shabbat 2021</vt:lpstr>
      <vt:lpstr>Welcome and Introductions</vt:lpstr>
      <vt:lpstr>PowerPoint Presentation</vt:lpstr>
      <vt:lpstr>Unmasking:Dealing with Now</vt:lpstr>
      <vt:lpstr>Unmasking:Dealing with What’s Next</vt:lpstr>
      <vt:lpstr>Understanding the Process: Consider David and Sheri</vt:lpstr>
      <vt:lpstr>How We Respond to Stress </vt:lpstr>
      <vt:lpstr>How We Move Forward</vt:lpstr>
      <vt:lpstr>Making Moves:  Staying Strong</vt:lpstr>
      <vt:lpstr>Taking Steps Forward</vt:lpstr>
      <vt:lpstr>Knowing the Right Amount</vt:lpstr>
      <vt:lpstr>Avoiding Strength Busters</vt:lpstr>
      <vt:lpstr>Finding and Cultivating Strength Builders</vt:lpstr>
      <vt:lpstr>Mental Strength Builders</vt:lpstr>
      <vt:lpstr>Permission to Be Human</vt:lpstr>
      <vt:lpstr>Some Specific Challenges</vt:lpstr>
      <vt:lpstr>PowerPoint Presentation</vt:lpstr>
      <vt:lpstr>From Rabbi Lord Sacks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Unmasking Covid: Strategies and Tools for Staying Strong in the Days Ahead  Mental Health Awareness Shabbat 2021</dc:title>
  <dc:creator>Rona Novick</dc:creator>
  <cp:lastModifiedBy>Rona Novick</cp:lastModifiedBy>
  <cp:revision>13</cp:revision>
  <dcterms:created xsi:type="dcterms:W3CDTF">2021-05-04T19:44:12Z</dcterms:created>
  <dcterms:modified xsi:type="dcterms:W3CDTF">2021-05-11T15:01:09Z</dcterms:modified>
</cp:coreProperties>
</file>