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6" r:id="rId1"/>
  </p:sldMasterIdLst>
  <p:sldIdLst>
    <p:sldId id="256" r:id="rId2"/>
    <p:sldId id="275" r:id="rId3"/>
    <p:sldId id="272" r:id="rId4"/>
    <p:sldId id="273" r:id="rId5"/>
    <p:sldId id="274" r:id="rId6"/>
    <p:sldId id="260" r:id="rId7"/>
    <p:sldId id="261" r:id="rId8"/>
    <p:sldId id="262" r:id="rId9"/>
    <p:sldId id="263" r:id="rId10"/>
    <p:sldId id="264" r:id="rId11"/>
    <p:sldId id="265" r:id="rId12"/>
    <p:sldId id="257" r:id="rId13"/>
    <p:sldId id="266" r:id="rId14"/>
    <p:sldId id="267" r:id="rId15"/>
    <p:sldId id="268" r:id="rId16"/>
    <p:sldId id="269" r:id="rId17"/>
    <p:sldId id="276" r:id="rId18"/>
    <p:sldId id="270" r:id="rId19"/>
    <p:sldId id="271" r:id="rId20"/>
    <p:sldId id="277" r:id="rId21"/>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238"/>
  </p:normalViewPr>
  <p:slideViewPr>
    <p:cSldViewPr snapToGrid="0" snapToObjects="1">
      <p:cViewPr varScale="1">
        <p:scale>
          <a:sx n="95" d="100"/>
          <a:sy n="95" d="100"/>
        </p:scale>
        <p:origin x="15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ata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96A5-FA97-214C-9E2B-A677392BC1D2}" type="doc">
      <dgm:prSet loTypeId="urn:microsoft.com/office/officeart/2005/8/layout/default" loCatId="" qsTypeId="urn:microsoft.com/office/officeart/2005/8/quickstyle/3d1" qsCatId="3D" csTypeId="urn:microsoft.com/office/officeart/2005/8/colors/colorful1" csCatId="colorful" phldr="1"/>
      <dgm:spPr/>
      <dgm:t>
        <a:bodyPr/>
        <a:lstStyle/>
        <a:p>
          <a:endParaRPr lang="en-US"/>
        </a:p>
      </dgm:t>
    </dgm:pt>
    <dgm:pt modelId="{BFC83D84-EAC1-A54A-BDD4-D55457429DF3}">
      <dgm:prSet phldrT="[Text]"/>
      <dgm:spPr/>
      <dgm:t>
        <a:bodyPr/>
        <a:lstStyle/>
        <a:p>
          <a:pPr rtl="0"/>
          <a:r>
            <a:rPr lang="en-US" dirty="0"/>
            <a:t>Worry </a:t>
          </a:r>
        </a:p>
      </dgm:t>
    </dgm:pt>
    <dgm:pt modelId="{3C90647B-0410-5440-943C-79DBBCF83CD0}" type="parTrans" cxnId="{B11B0593-40AB-844F-8171-A65A1417090C}">
      <dgm:prSet/>
      <dgm:spPr/>
      <dgm:t>
        <a:bodyPr/>
        <a:lstStyle/>
        <a:p>
          <a:endParaRPr lang="en-US"/>
        </a:p>
      </dgm:t>
    </dgm:pt>
    <dgm:pt modelId="{E599C30F-D8E8-4F4F-8EB7-945C15AF3FFB}" type="sibTrans" cxnId="{B11B0593-40AB-844F-8171-A65A1417090C}">
      <dgm:prSet/>
      <dgm:spPr/>
      <dgm:t>
        <a:bodyPr/>
        <a:lstStyle/>
        <a:p>
          <a:endParaRPr lang="en-US"/>
        </a:p>
      </dgm:t>
    </dgm:pt>
    <dgm:pt modelId="{0AF0D3F4-737B-E147-8BFD-91DC8F745AE5}">
      <dgm:prSet phldrT="[Text]"/>
      <dgm:spPr/>
      <dgm:t>
        <a:bodyPr/>
        <a:lstStyle/>
        <a:p>
          <a:pPr rtl="0"/>
          <a:r>
            <a:rPr lang="en-US" dirty="0"/>
            <a:t>To Do</a:t>
          </a:r>
        </a:p>
      </dgm:t>
    </dgm:pt>
    <dgm:pt modelId="{84008D8C-6D15-9542-BFB3-1F3B68481519}" type="parTrans" cxnId="{D8062853-1814-D943-9117-4BE502E053B5}">
      <dgm:prSet/>
      <dgm:spPr/>
      <dgm:t>
        <a:bodyPr/>
        <a:lstStyle/>
        <a:p>
          <a:endParaRPr lang="en-US"/>
        </a:p>
      </dgm:t>
    </dgm:pt>
    <dgm:pt modelId="{022EE580-DDC2-8E4F-B172-47B5B084D971}" type="sibTrans" cxnId="{D8062853-1814-D943-9117-4BE502E053B5}">
      <dgm:prSet/>
      <dgm:spPr/>
      <dgm:t>
        <a:bodyPr/>
        <a:lstStyle/>
        <a:p>
          <a:endParaRPr lang="en-US"/>
        </a:p>
      </dgm:t>
    </dgm:pt>
    <dgm:pt modelId="{5C72B065-C2BD-594B-A866-3DA2471DFE52}">
      <dgm:prSet phldrT="[Text]"/>
      <dgm:spPr/>
      <dgm:t>
        <a:bodyPr/>
        <a:lstStyle/>
        <a:p>
          <a:pPr rtl="0"/>
          <a:r>
            <a:rPr lang="en-US" dirty="0"/>
            <a:t>Memory</a:t>
          </a:r>
        </a:p>
      </dgm:t>
    </dgm:pt>
    <dgm:pt modelId="{CA6D652C-5840-4D48-A3F3-34706A5EAC1A}" type="parTrans" cxnId="{3A0A792B-2DC4-A14A-AC5C-24A4E6235CD7}">
      <dgm:prSet/>
      <dgm:spPr/>
      <dgm:t>
        <a:bodyPr/>
        <a:lstStyle/>
        <a:p>
          <a:endParaRPr lang="en-US"/>
        </a:p>
      </dgm:t>
    </dgm:pt>
    <dgm:pt modelId="{A4515DB0-BC7A-4748-A23E-8A9CF7D38573}" type="sibTrans" cxnId="{3A0A792B-2DC4-A14A-AC5C-24A4E6235CD7}">
      <dgm:prSet/>
      <dgm:spPr/>
      <dgm:t>
        <a:bodyPr/>
        <a:lstStyle/>
        <a:p>
          <a:endParaRPr lang="en-US"/>
        </a:p>
      </dgm:t>
    </dgm:pt>
    <dgm:pt modelId="{B8D86F4D-1856-5E48-AC15-F3C819FC88D8}">
      <dgm:prSet phldrT="[Text]"/>
      <dgm:spPr/>
      <dgm:t>
        <a:bodyPr/>
        <a:lstStyle/>
        <a:p>
          <a:pPr rtl="0"/>
          <a:r>
            <a:rPr lang="en-US" dirty="0"/>
            <a:t>Daydream</a:t>
          </a:r>
        </a:p>
      </dgm:t>
    </dgm:pt>
    <dgm:pt modelId="{8E76BB09-7927-684C-9A94-CF5695F5DDA8}" type="parTrans" cxnId="{EB14F791-F54F-2C42-A2C4-DC41F2C05676}">
      <dgm:prSet/>
      <dgm:spPr/>
      <dgm:t>
        <a:bodyPr/>
        <a:lstStyle/>
        <a:p>
          <a:endParaRPr lang="en-US"/>
        </a:p>
      </dgm:t>
    </dgm:pt>
    <dgm:pt modelId="{4490EDF9-0F5D-7A45-BF5B-E33B491BAB13}" type="sibTrans" cxnId="{EB14F791-F54F-2C42-A2C4-DC41F2C05676}">
      <dgm:prSet/>
      <dgm:spPr/>
      <dgm:t>
        <a:bodyPr/>
        <a:lstStyle/>
        <a:p>
          <a:endParaRPr lang="en-US"/>
        </a:p>
      </dgm:t>
    </dgm:pt>
    <dgm:pt modelId="{A5F2286D-D65D-344B-AC7D-E6089C4DC14D}">
      <dgm:prSet phldrT="[Text]"/>
      <dgm:spPr/>
      <dgm:t>
        <a:bodyPr/>
        <a:lstStyle/>
        <a:p>
          <a:pPr rtl="0"/>
          <a:r>
            <a:rPr lang="en-US" dirty="0"/>
            <a:t>I wish . . .</a:t>
          </a:r>
        </a:p>
      </dgm:t>
    </dgm:pt>
    <dgm:pt modelId="{079C981A-9AAC-ED49-AC44-91EE78C8F0C2}" type="parTrans" cxnId="{B0FBB3B4-D8E7-2440-AA55-93FD3D9DFB3B}">
      <dgm:prSet/>
      <dgm:spPr/>
      <dgm:t>
        <a:bodyPr/>
        <a:lstStyle/>
        <a:p>
          <a:endParaRPr lang="en-US"/>
        </a:p>
      </dgm:t>
    </dgm:pt>
    <dgm:pt modelId="{79E0D682-A66C-3A40-AD5C-FD7D6CFF370D}" type="sibTrans" cxnId="{B0FBB3B4-D8E7-2440-AA55-93FD3D9DFB3B}">
      <dgm:prSet/>
      <dgm:spPr/>
      <dgm:t>
        <a:bodyPr/>
        <a:lstStyle/>
        <a:p>
          <a:endParaRPr lang="en-US"/>
        </a:p>
      </dgm:t>
    </dgm:pt>
    <dgm:pt modelId="{E3DE9DB6-30FD-BA48-B833-B45EB05B95F0}" type="pres">
      <dgm:prSet presAssocID="{FD3D96A5-FA97-214C-9E2B-A677392BC1D2}" presName="diagram" presStyleCnt="0">
        <dgm:presLayoutVars>
          <dgm:dir/>
          <dgm:resizeHandles val="exact"/>
        </dgm:presLayoutVars>
      </dgm:prSet>
      <dgm:spPr/>
    </dgm:pt>
    <dgm:pt modelId="{8C052900-5BD5-F64E-A742-DB7E857B3E5A}" type="pres">
      <dgm:prSet presAssocID="{BFC83D84-EAC1-A54A-BDD4-D55457429DF3}" presName="node" presStyleLbl="node1" presStyleIdx="0" presStyleCnt="5">
        <dgm:presLayoutVars>
          <dgm:bulletEnabled val="1"/>
        </dgm:presLayoutVars>
      </dgm:prSet>
      <dgm:spPr/>
    </dgm:pt>
    <dgm:pt modelId="{415FB15D-C10E-9A40-A97E-B92E1A942E3A}" type="pres">
      <dgm:prSet presAssocID="{E599C30F-D8E8-4F4F-8EB7-945C15AF3FFB}" presName="sibTrans" presStyleCnt="0"/>
      <dgm:spPr/>
    </dgm:pt>
    <dgm:pt modelId="{3544E78D-6CB5-0D4D-B4E6-D1B0CB11E20D}" type="pres">
      <dgm:prSet presAssocID="{0AF0D3F4-737B-E147-8BFD-91DC8F745AE5}" presName="node" presStyleLbl="node1" presStyleIdx="1" presStyleCnt="5">
        <dgm:presLayoutVars>
          <dgm:bulletEnabled val="1"/>
        </dgm:presLayoutVars>
      </dgm:prSet>
      <dgm:spPr/>
    </dgm:pt>
    <dgm:pt modelId="{AF79C9C9-13DF-8C4F-A6B9-30F7B4F127AF}" type="pres">
      <dgm:prSet presAssocID="{022EE580-DDC2-8E4F-B172-47B5B084D971}" presName="sibTrans" presStyleCnt="0"/>
      <dgm:spPr/>
    </dgm:pt>
    <dgm:pt modelId="{6E070C06-FEEC-5E46-9546-D3F56DBC449D}" type="pres">
      <dgm:prSet presAssocID="{5C72B065-C2BD-594B-A866-3DA2471DFE52}" presName="node" presStyleLbl="node1" presStyleIdx="2" presStyleCnt="5">
        <dgm:presLayoutVars>
          <dgm:bulletEnabled val="1"/>
        </dgm:presLayoutVars>
      </dgm:prSet>
      <dgm:spPr/>
    </dgm:pt>
    <dgm:pt modelId="{AB49365A-9717-0A4B-8C29-7D5BD652AB4A}" type="pres">
      <dgm:prSet presAssocID="{A4515DB0-BC7A-4748-A23E-8A9CF7D38573}" presName="sibTrans" presStyleCnt="0"/>
      <dgm:spPr/>
    </dgm:pt>
    <dgm:pt modelId="{319538FC-9227-9A41-AD7D-5EFFBE32A4DD}" type="pres">
      <dgm:prSet presAssocID="{B8D86F4D-1856-5E48-AC15-F3C819FC88D8}" presName="node" presStyleLbl="node1" presStyleIdx="3" presStyleCnt="5">
        <dgm:presLayoutVars>
          <dgm:bulletEnabled val="1"/>
        </dgm:presLayoutVars>
      </dgm:prSet>
      <dgm:spPr/>
    </dgm:pt>
    <dgm:pt modelId="{5C7F6CD4-6BFA-DC40-88A3-6F0BCFEC8DAD}" type="pres">
      <dgm:prSet presAssocID="{4490EDF9-0F5D-7A45-BF5B-E33B491BAB13}" presName="sibTrans" presStyleCnt="0"/>
      <dgm:spPr/>
    </dgm:pt>
    <dgm:pt modelId="{3ADFA1C7-BEC4-0644-A7B0-3CEA1B6DF880}" type="pres">
      <dgm:prSet presAssocID="{A5F2286D-D65D-344B-AC7D-E6089C4DC14D}" presName="node" presStyleLbl="node1" presStyleIdx="4" presStyleCnt="5">
        <dgm:presLayoutVars>
          <dgm:bulletEnabled val="1"/>
        </dgm:presLayoutVars>
      </dgm:prSet>
      <dgm:spPr/>
    </dgm:pt>
  </dgm:ptLst>
  <dgm:cxnLst>
    <dgm:cxn modelId="{3A0A792B-2DC4-A14A-AC5C-24A4E6235CD7}" srcId="{FD3D96A5-FA97-214C-9E2B-A677392BC1D2}" destId="{5C72B065-C2BD-594B-A866-3DA2471DFE52}" srcOrd="2" destOrd="0" parTransId="{CA6D652C-5840-4D48-A3F3-34706A5EAC1A}" sibTransId="{A4515DB0-BC7A-4748-A23E-8A9CF7D38573}"/>
    <dgm:cxn modelId="{0436162E-6856-C34E-9B92-C13606B74C0F}" type="presOf" srcId="{0AF0D3F4-737B-E147-8BFD-91DC8F745AE5}" destId="{3544E78D-6CB5-0D4D-B4E6-D1B0CB11E20D}" srcOrd="0" destOrd="0" presId="urn:microsoft.com/office/officeart/2005/8/layout/default"/>
    <dgm:cxn modelId="{348D3D34-09E4-C94C-8713-459B16E0EF99}" type="presOf" srcId="{BFC83D84-EAC1-A54A-BDD4-D55457429DF3}" destId="{8C052900-5BD5-F64E-A742-DB7E857B3E5A}" srcOrd="0" destOrd="0" presId="urn:microsoft.com/office/officeart/2005/8/layout/default"/>
    <dgm:cxn modelId="{7E991942-9817-6447-976A-6A2BDDCE915F}" type="presOf" srcId="{A5F2286D-D65D-344B-AC7D-E6089C4DC14D}" destId="{3ADFA1C7-BEC4-0644-A7B0-3CEA1B6DF880}" srcOrd="0" destOrd="0" presId="urn:microsoft.com/office/officeart/2005/8/layout/default"/>
    <dgm:cxn modelId="{D8062853-1814-D943-9117-4BE502E053B5}" srcId="{FD3D96A5-FA97-214C-9E2B-A677392BC1D2}" destId="{0AF0D3F4-737B-E147-8BFD-91DC8F745AE5}" srcOrd="1" destOrd="0" parTransId="{84008D8C-6D15-9542-BFB3-1F3B68481519}" sibTransId="{022EE580-DDC2-8E4F-B172-47B5B084D971}"/>
    <dgm:cxn modelId="{70A0F55B-3B49-6D4F-BE9F-AB2F75CDAEEE}" type="presOf" srcId="{5C72B065-C2BD-594B-A866-3DA2471DFE52}" destId="{6E070C06-FEEC-5E46-9546-D3F56DBC449D}" srcOrd="0" destOrd="0" presId="urn:microsoft.com/office/officeart/2005/8/layout/default"/>
    <dgm:cxn modelId="{1841CF6D-1553-4447-8D8A-9E7252C754B7}" type="presOf" srcId="{FD3D96A5-FA97-214C-9E2B-A677392BC1D2}" destId="{E3DE9DB6-30FD-BA48-B833-B45EB05B95F0}" srcOrd="0" destOrd="0" presId="urn:microsoft.com/office/officeart/2005/8/layout/default"/>
    <dgm:cxn modelId="{CB61907C-CBEF-5647-8E34-03B29CE516FD}" type="presOf" srcId="{B8D86F4D-1856-5E48-AC15-F3C819FC88D8}" destId="{319538FC-9227-9A41-AD7D-5EFFBE32A4DD}" srcOrd="0" destOrd="0" presId="urn:microsoft.com/office/officeart/2005/8/layout/default"/>
    <dgm:cxn modelId="{EB14F791-F54F-2C42-A2C4-DC41F2C05676}" srcId="{FD3D96A5-FA97-214C-9E2B-A677392BC1D2}" destId="{B8D86F4D-1856-5E48-AC15-F3C819FC88D8}" srcOrd="3" destOrd="0" parTransId="{8E76BB09-7927-684C-9A94-CF5695F5DDA8}" sibTransId="{4490EDF9-0F5D-7A45-BF5B-E33B491BAB13}"/>
    <dgm:cxn modelId="{B11B0593-40AB-844F-8171-A65A1417090C}" srcId="{FD3D96A5-FA97-214C-9E2B-A677392BC1D2}" destId="{BFC83D84-EAC1-A54A-BDD4-D55457429DF3}" srcOrd="0" destOrd="0" parTransId="{3C90647B-0410-5440-943C-79DBBCF83CD0}" sibTransId="{E599C30F-D8E8-4F4F-8EB7-945C15AF3FFB}"/>
    <dgm:cxn modelId="{B0FBB3B4-D8E7-2440-AA55-93FD3D9DFB3B}" srcId="{FD3D96A5-FA97-214C-9E2B-A677392BC1D2}" destId="{A5F2286D-D65D-344B-AC7D-E6089C4DC14D}" srcOrd="4" destOrd="0" parTransId="{079C981A-9AAC-ED49-AC44-91EE78C8F0C2}" sibTransId="{79E0D682-A66C-3A40-AD5C-FD7D6CFF370D}"/>
    <dgm:cxn modelId="{A54BC003-2B07-4940-94B4-C09CE5493ED2}" type="presParOf" srcId="{E3DE9DB6-30FD-BA48-B833-B45EB05B95F0}" destId="{8C052900-5BD5-F64E-A742-DB7E857B3E5A}" srcOrd="0" destOrd="0" presId="urn:microsoft.com/office/officeart/2005/8/layout/default"/>
    <dgm:cxn modelId="{3630FC28-8F9A-1B42-A02F-A5AA171087B5}" type="presParOf" srcId="{E3DE9DB6-30FD-BA48-B833-B45EB05B95F0}" destId="{415FB15D-C10E-9A40-A97E-B92E1A942E3A}" srcOrd="1" destOrd="0" presId="urn:microsoft.com/office/officeart/2005/8/layout/default"/>
    <dgm:cxn modelId="{575A21E9-A8AB-7E40-B4A0-57BAC5353E41}" type="presParOf" srcId="{E3DE9DB6-30FD-BA48-B833-B45EB05B95F0}" destId="{3544E78D-6CB5-0D4D-B4E6-D1B0CB11E20D}" srcOrd="2" destOrd="0" presId="urn:microsoft.com/office/officeart/2005/8/layout/default"/>
    <dgm:cxn modelId="{4EC39993-1A4C-0E44-B16D-ABEBC213089E}" type="presParOf" srcId="{E3DE9DB6-30FD-BA48-B833-B45EB05B95F0}" destId="{AF79C9C9-13DF-8C4F-A6B9-30F7B4F127AF}" srcOrd="3" destOrd="0" presId="urn:microsoft.com/office/officeart/2005/8/layout/default"/>
    <dgm:cxn modelId="{47598EAD-67C7-6C49-A6D6-70E84FE806EC}" type="presParOf" srcId="{E3DE9DB6-30FD-BA48-B833-B45EB05B95F0}" destId="{6E070C06-FEEC-5E46-9546-D3F56DBC449D}" srcOrd="4" destOrd="0" presId="urn:microsoft.com/office/officeart/2005/8/layout/default"/>
    <dgm:cxn modelId="{537A8EAA-58C5-4D4C-A85E-85530F46E3A9}" type="presParOf" srcId="{E3DE9DB6-30FD-BA48-B833-B45EB05B95F0}" destId="{AB49365A-9717-0A4B-8C29-7D5BD652AB4A}" srcOrd="5" destOrd="0" presId="urn:microsoft.com/office/officeart/2005/8/layout/default"/>
    <dgm:cxn modelId="{1D6B6B4A-00B3-C442-987F-30C372E46830}" type="presParOf" srcId="{E3DE9DB6-30FD-BA48-B833-B45EB05B95F0}" destId="{319538FC-9227-9A41-AD7D-5EFFBE32A4DD}" srcOrd="6" destOrd="0" presId="urn:microsoft.com/office/officeart/2005/8/layout/default"/>
    <dgm:cxn modelId="{0DB4CA29-AFA0-0240-ADE3-6A76862342C1}" type="presParOf" srcId="{E3DE9DB6-30FD-BA48-B833-B45EB05B95F0}" destId="{5C7F6CD4-6BFA-DC40-88A3-6F0BCFEC8DAD}" srcOrd="7" destOrd="0" presId="urn:microsoft.com/office/officeart/2005/8/layout/default"/>
    <dgm:cxn modelId="{21A9A52D-88A3-7D4E-A0F8-D01EE1FAFC68}" type="presParOf" srcId="{E3DE9DB6-30FD-BA48-B833-B45EB05B95F0}" destId="{3ADFA1C7-BEC4-0644-A7B0-3CEA1B6DF88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28AC27-ECA8-467C-9AE0-BF42237A5A4E}"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434BF3C6-37D8-449D-A3ED-D1F25C7B1111}">
      <dgm:prSet/>
      <dgm:spPr/>
      <dgm:t>
        <a:bodyPr/>
        <a:lstStyle/>
        <a:p>
          <a:r>
            <a:rPr lang="en-US"/>
            <a:t>Thought influences behavior, physiology, and other thoughts</a:t>
          </a:r>
        </a:p>
      </dgm:t>
    </dgm:pt>
    <dgm:pt modelId="{69622834-EDC2-4841-9F0D-6D6A84666F4A}" type="parTrans" cxnId="{C35FDF61-1196-4650-95AA-26907B1959FD}">
      <dgm:prSet/>
      <dgm:spPr/>
      <dgm:t>
        <a:bodyPr/>
        <a:lstStyle/>
        <a:p>
          <a:endParaRPr lang="en-US"/>
        </a:p>
      </dgm:t>
    </dgm:pt>
    <dgm:pt modelId="{0CA2D631-69FA-4925-B358-81C05F404F3E}" type="sibTrans" cxnId="{C35FDF61-1196-4650-95AA-26907B1959FD}">
      <dgm:prSet/>
      <dgm:spPr/>
      <dgm:t>
        <a:bodyPr/>
        <a:lstStyle/>
        <a:p>
          <a:endParaRPr lang="en-US"/>
        </a:p>
      </dgm:t>
    </dgm:pt>
    <dgm:pt modelId="{5F970B90-B8C1-4585-9CE4-816D67594324}">
      <dgm:prSet/>
      <dgm:spPr/>
      <dgm:t>
        <a:bodyPr/>
        <a:lstStyle/>
        <a:p>
          <a:r>
            <a:rPr lang="en-US"/>
            <a:t>Thoughts can have positive, negative or neutral influence</a:t>
          </a:r>
        </a:p>
      </dgm:t>
    </dgm:pt>
    <dgm:pt modelId="{9994D8C1-941C-4618-9E06-031930E25FDB}" type="parTrans" cxnId="{3FFA1F72-84A6-4D95-BBE6-7C6483B0DA27}">
      <dgm:prSet/>
      <dgm:spPr/>
      <dgm:t>
        <a:bodyPr/>
        <a:lstStyle/>
        <a:p>
          <a:endParaRPr lang="en-US"/>
        </a:p>
      </dgm:t>
    </dgm:pt>
    <dgm:pt modelId="{ED221C54-9048-4906-9F2F-DCDD802E3FAD}" type="sibTrans" cxnId="{3FFA1F72-84A6-4D95-BBE6-7C6483B0DA27}">
      <dgm:prSet/>
      <dgm:spPr/>
      <dgm:t>
        <a:bodyPr/>
        <a:lstStyle/>
        <a:p>
          <a:endParaRPr lang="en-US"/>
        </a:p>
      </dgm:t>
    </dgm:pt>
    <dgm:pt modelId="{7F29A9C9-D72A-4098-805A-3CA7BE2D7BC0}">
      <dgm:prSet/>
      <dgm:spPr/>
      <dgm:t>
        <a:bodyPr/>
        <a:lstStyle/>
        <a:p>
          <a:r>
            <a:rPr lang="en-US"/>
            <a:t>Thoughts can be learned – and can become habitual</a:t>
          </a:r>
        </a:p>
      </dgm:t>
    </dgm:pt>
    <dgm:pt modelId="{7B76BB3E-0A38-42AD-9EF8-5D4E04CF50B0}" type="parTrans" cxnId="{63D62019-42DB-4B47-B2B1-EA5AF13AD41A}">
      <dgm:prSet/>
      <dgm:spPr/>
      <dgm:t>
        <a:bodyPr/>
        <a:lstStyle/>
        <a:p>
          <a:endParaRPr lang="en-US"/>
        </a:p>
      </dgm:t>
    </dgm:pt>
    <dgm:pt modelId="{39B73B19-77CC-44F5-B3B4-B284534F3FD7}" type="sibTrans" cxnId="{63D62019-42DB-4B47-B2B1-EA5AF13AD41A}">
      <dgm:prSet/>
      <dgm:spPr/>
      <dgm:t>
        <a:bodyPr/>
        <a:lstStyle/>
        <a:p>
          <a:endParaRPr lang="en-US"/>
        </a:p>
      </dgm:t>
    </dgm:pt>
    <dgm:pt modelId="{5C871887-E883-41E1-B106-163F2ADDA61D}" type="pres">
      <dgm:prSet presAssocID="{9C28AC27-ECA8-467C-9AE0-BF42237A5A4E}" presName="root" presStyleCnt="0">
        <dgm:presLayoutVars>
          <dgm:dir/>
          <dgm:resizeHandles val="exact"/>
        </dgm:presLayoutVars>
      </dgm:prSet>
      <dgm:spPr/>
    </dgm:pt>
    <dgm:pt modelId="{8D16FCE4-D9FF-4999-8A82-0492EB5F2FA4}" type="pres">
      <dgm:prSet presAssocID="{434BF3C6-37D8-449D-A3ED-D1F25C7B1111}" presName="compNode" presStyleCnt="0"/>
      <dgm:spPr/>
    </dgm:pt>
    <dgm:pt modelId="{12D2DEED-40BE-4ADF-B3EA-4498F5A9B2F7}" type="pres">
      <dgm:prSet presAssocID="{434BF3C6-37D8-449D-A3ED-D1F25C7B1111}" presName="bgRect" presStyleLbl="bgShp" presStyleIdx="0" presStyleCnt="3"/>
      <dgm:spPr/>
    </dgm:pt>
    <dgm:pt modelId="{2D7FAAAF-6DA5-49BB-B5CF-7B7CE81FDF34}" type="pres">
      <dgm:prSet presAssocID="{434BF3C6-37D8-449D-A3ED-D1F25C7B111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0CAA8D79-DFFD-4668-8CE4-214B590E5CF8}" type="pres">
      <dgm:prSet presAssocID="{434BF3C6-37D8-449D-A3ED-D1F25C7B1111}" presName="spaceRect" presStyleCnt="0"/>
      <dgm:spPr/>
    </dgm:pt>
    <dgm:pt modelId="{E8DCCC2D-376C-4D95-BBB8-2B702A8E10A7}" type="pres">
      <dgm:prSet presAssocID="{434BF3C6-37D8-449D-A3ED-D1F25C7B1111}" presName="parTx" presStyleLbl="revTx" presStyleIdx="0" presStyleCnt="3">
        <dgm:presLayoutVars>
          <dgm:chMax val="0"/>
          <dgm:chPref val="0"/>
        </dgm:presLayoutVars>
      </dgm:prSet>
      <dgm:spPr/>
    </dgm:pt>
    <dgm:pt modelId="{ABE191C6-75EB-44D1-9897-D5F5B6AEBABB}" type="pres">
      <dgm:prSet presAssocID="{0CA2D631-69FA-4925-B358-81C05F404F3E}" presName="sibTrans" presStyleCnt="0"/>
      <dgm:spPr/>
    </dgm:pt>
    <dgm:pt modelId="{091D2978-2D09-4B98-BE7D-40CBCC055662}" type="pres">
      <dgm:prSet presAssocID="{5F970B90-B8C1-4585-9CE4-816D67594324}" presName="compNode" presStyleCnt="0"/>
      <dgm:spPr/>
    </dgm:pt>
    <dgm:pt modelId="{FB6528FB-8CF8-45F6-9B74-2BFE12727023}" type="pres">
      <dgm:prSet presAssocID="{5F970B90-B8C1-4585-9CE4-816D67594324}" presName="bgRect" presStyleLbl="bgShp" presStyleIdx="1" presStyleCnt="3"/>
      <dgm:spPr/>
    </dgm:pt>
    <dgm:pt modelId="{4A5E401E-8D1E-4D0A-9307-B3F8E3FC38EA}" type="pres">
      <dgm:prSet presAssocID="{5F970B90-B8C1-4585-9CE4-816D6759432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utral Face with No Fill"/>
        </a:ext>
      </dgm:extLst>
    </dgm:pt>
    <dgm:pt modelId="{84382632-8B51-453A-AA31-0C98B86220BE}" type="pres">
      <dgm:prSet presAssocID="{5F970B90-B8C1-4585-9CE4-816D67594324}" presName="spaceRect" presStyleCnt="0"/>
      <dgm:spPr/>
    </dgm:pt>
    <dgm:pt modelId="{5BBFC4E2-89BE-4E61-B03C-DD802367DAC6}" type="pres">
      <dgm:prSet presAssocID="{5F970B90-B8C1-4585-9CE4-816D67594324}" presName="parTx" presStyleLbl="revTx" presStyleIdx="1" presStyleCnt="3">
        <dgm:presLayoutVars>
          <dgm:chMax val="0"/>
          <dgm:chPref val="0"/>
        </dgm:presLayoutVars>
      </dgm:prSet>
      <dgm:spPr/>
    </dgm:pt>
    <dgm:pt modelId="{77E13553-481C-4D86-96DC-3E94085CC97B}" type="pres">
      <dgm:prSet presAssocID="{ED221C54-9048-4906-9F2F-DCDD802E3FAD}" presName="sibTrans" presStyleCnt="0"/>
      <dgm:spPr/>
    </dgm:pt>
    <dgm:pt modelId="{45B2B4B6-13F0-41C0-94EB-29A533CAC7E1}" type="pres">
      <dgm:prSet presAssocID="{7F29A9C9-D72A-4098-805A-3CA7BE2D7BC0}" presName="compNode" presStyleCnt="0"/>
      <dgm:spPr/>
    </dgm:pt>
    <dgm:pt modelId="{D9BCE7E1-2970-43C6-B256-9D8023AF26D3}" type="pres">
      <dgm:prSet presAssocID="{7F29A9C9-D72A-4098-805A-3CA7BE2D7BC0}" presName="bgRect" presStyleLbl="bgShp" presStyleIdx="2" presStyleCnt="3"/>
      <dgm:spPr/>
    </dgm:pt>
    <dgm:pt modelId="{8FA35464-CAFE-4411-BFBC-AE5C5F449CD6}" type="pres">
      <dgm:prSet presAssocID="{7F29A9C9-D72A-4098-805A-3CA7BE2D7B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5EBED835-3918-4040-A0DF-F9B9C4E601BC}" type="pres">
      <dgm:prSet presAssocID="{7F29A9C9-D72A-4098-805A-3CA7BE2D7BC0}" presName="spaceRect" presStyleCnt="0"/>
      <dgm:spPr/>
    </dgm:pt>
    <dgm:pt modelId="{BF267C43-7B75-4420-A811-BEF789FB7AC5}" type="pres">
      <dgm:prSet presAssocID="{7F29A9C9-D72A-4098-805A-3CA7BE2D7BC0}" presName="parTx" presStyleLbl="revTx" presStyleIdx="2" presStyleCnt="3">
        <dgm:presLayoutVars>
          <dgm:chMax val="0"/>
          <dgm:chPref val="0"/>
        </dgm:presLayoutVars>
      </dgm:prSet>
      <dgm:spPr/>
    </dgm:pt>
  </dgm:ptLst>
  <dgm:cxnLst>
    <dgm:cxn modelId="{35EAF208-11A6-44C0-9116-55DE67B0888C}" type="presOf" srcId="{7F29A9C9-D72A-4098-805A-3CA7BE2D7BC0}" destId="{BF267C43-7B75-4420-A811-BEF789FB7AC5}" srcOrd="0" destOrd="0" presId="urn:microsoft.com/office/officeart/2018/2/layout/IconVerticalSolidList"/>
    <dgm:cxn modelId="{63D62019-42DB-4B47-B2B1-EA5AF13AD41A}" srcId="{9C28AC27-ECA8-467C-9AE0-BF42237A5A4E}" destId="{7F29A9C9-D72A-4098-805A-3CA7BE2D7BC0}" srcOrd="2" destOrd="0" parTransId="{7B76BB3E-0A38-42AD-9EF8-5D4E04CF50B0}" sibTransId="{39B73B19-77CC-44F5-B3B4-B284534F3FD7}"/>
    <dgm:cxn modelId="{C35FDF61-1196-4650-95AA-26907B1959FD}" srcId="{9C28AC27-ECA8-467C-9AE0-BF42237A5A4E}" destId="{434BF3C6-37D8-449D-A3ED-D1F25C7B1111}" srcOrd="0" destOrd="0" parTransId="{69622834-EDC2-4841-9F0D-6D6A84666F4A}" sibTransId="{0CA2D631-69FA-4925-B358-81C05F404F3E}"/>
    <dgm:cxn modelId="{3FFA1F72-84A6-4D95-BBE6-7C6483B0DA27}" srcId="{9C28AC27-ECA8-467C-9AE0-BF42237A5A4E}" destId="{5F970B90-B8C1-4585-9CE4-816D67594324}" srcOrd="1" destOrd="0" parTransId="{9994D8C1-941C-4618-9E06-031930E25FDB}" sibTransId="{ED221C54-9048-4906-9F2F-DCDD802E3FAD}"/>
    <dgm:cxn modelId="{15008785-F62C-4973-89D2-1B02829EF0D8}" type="presOf" srcId="{9C28AC27-ECA8-467C-9AE0-BF42237A5A4E}" destId="{5C871887-E883-41E1-B106-163F2ADDA61D}" srcOrd="0" destOrd="0" presId="urn:microsoft.com/office/officeart/2018/2/layout/IconVerticalSolidList"/>
    <dgm:cxn modelId="{4D453592-ADBC-4E10-B939-C9E743108406}" type="presOf" srcId="{5F970B90-B8C1-4585-9CE4-816D67594324}" destId="{5BBFC4E2-89BE-4E61-B03C-DD802367DAC6}" srcOrd="0" destOrd="0" presId="urn:microsoft.com/office/officeart/2018/2/layout/IconVerticalSolidList"/>
    <dgm:cxn modelId="{3476FAF4-48BF-4D54-97FD-80FA3FC79436}" type="presOf" srcId="{434BF3C6-37D8-449D-A3ED-D1F25C7B1111}" destId="{E8DCCC2D-376C-4D95-BBB8-2B702A8E10A7}" srcOrd="0" destOrd="0" presId="urn:microsoft.com/office/officeart/2018/2/layout/IconVerticalSolidList"/>
    <dgm:cxn modelId="{9488ADA5-376C-47B4-8B1E-F6BDD3C8DED6}" type="presParOf" srcId="{5C871887-E883-41E1-B106-163F2ADDA61D}" destId="{8D16FCE4-D9FF-4999-8A82-0492EB5F2FA4}" srcOrd="0" destOrd="0" presId="urn:microsoft.com/office/officeart/2018/2/layout/IconVerticalSolidList"/>
    <dgm:cxn modelId="{57B7F07A-E9E2-4D90-8F1B-2B73554C631F}" type="presParOf" srcId="{8D16FCE4-D9FF-4999-8A82-0492EB5F2FA4}" destId="{12D2DEED-40BE-4ADF-B3EA-4498F5A9B2F7}" srcOrd="0" destOrd="0" presId="urn:microsoft.com/office/officeart/2018/2/layout/IconVerticalSolidList"/>
    <dgm:cxn modelId="{DB37033F-7D69-4479-B46A-0C5F6A3538A7}" type="presParOf" srcId="{8D16FCE4-D9FF-4999-8A82-0492EB5F2FA4}" destId="{2D7FAAAF-6DA5-49BB-B5CF-7B7CE81FDF34}" srcOrd="1" destOrd="0" presId="urn:microsoft.com/office/officeart/2018/2/layout/IconVerticalSolidList"/>
    <dgm:cxn modelId="{283EA612-1CE0-404E-9A24-1E5A117CBD47}" type="presParOf" srcId="{8D16FCE4-D9FF-4999-8A82-0492EB5F2FA4}" destId="{0CAA8D79-DFFD-4668-8CE4-214B590E5CF8}" srcOrd="2" destOrd="0" presId="urn:microsoft.com/office/officeart/2018/2/layout/IconVerticalSolidList"/>
    <dgm:cxn modelId="{F46C2EB8-4838-4446-A89E-6B93F552C05C}" type="presParOf" srcId="{8D16FCE4-D9FF-4999-8A82-0492EB5F2FA4}" destId="{E8DCCC2D-376C-4D95-BBB8-2B702A8E10A7}" srcOrd="3" destOrd="0" presId="urn:microsoft.com/office/officeart/2018/2/layout/IconVerticalSolidList"/>
    <dgm:cxn modelId="{AC93D8CC-C8BD-45BF-AA3A-E869188D35EC}" type="presParOf" srcId="{5C871887-E883-41E1-B106-163F2ADDA61D}" destId="{ABE191C6-75EB-44D1-9897-D5F5B6AEBABB}" srcOrd="1" destOrd="0" presId="urn:microsoft.com/office/officeart/2018/2/layout/IconVerticalSolidList"/>
    <dgm:cxn modelId="{DD05F0B5-3E6E-49EC-9876-C1D54364CFCA}" type="presParOf" srcId="{5C871887-E883-41E1-B106-163F2ADDA61D}" destId="{091D2978-2D09-4B98-BE7D-40CBCC055662}" srcOrd="2" destOrd="0" presId="urn:microsoft.com/office/officeart/2018/2/layout/IconVerticalSolidList"/>
    <dgm:cxn modelId="{931E6C27-C958-4099-93A8-EFBCBF6D6078}" type="presParOf" srcId="{091D2978-2D09-4B98-BE7D-40CBCC055662}" destId="{FB6528FB-8CF8-45F6-9B74-2BFE12727023}" srcOrd="0" destOrd="0" presId="urn:microsoft.com/office/officeart/2018/2/layout/IconVerticalSolidList"/>
    <dgm:cxn modelId="{29A156DE-D545-4185-979A-90EED6C6BEB7}" type="presParOf" srcId="{091D2978-2D09-4B98-BE7D-40CBCC055662}" destId="{4A5E401E-8D1E-4D0A-9307-B3F8E3FC38EA}" srcOrd="1" destOrd="0" presId="urn:microsoft.com/office/officeart/2018/2/layout/IconVerticalSolidList"/>
    <dgm:cxn modelId="{4974A6B3-539F-426E-8262-63E522E8E133}" type="presParOf" srcId="{091D2978-2D09-4B98-BE7D-40CBCC055662}" destId="{84382632-8B51-453A-AA31-0C98B86220BE}" srcOrd="2" destOrd="0" presId="urn:microsoft.com/office/officeart/2018/2/layout/IconVerticalSolidList"/>
    <dgm:cxn modelId="{6334AF25-6159-4F69-8172-8C18A4C2EBB6}" type="presParOf" srcId="{091D2978-2D09-4B98-BE7D-40CBCC055662}" destId="{5BBFC4E2-89BE-4E61-B03C-DD802367DAC6}" srcOrd="3" destOrd="0" presId="urn:microsoft.com/office/officeart/2018/2/layout/IconVerticalSolidList"/>
    <dgm:cxn modelId="{E85D0B3D-97D4-48E0-97D4-065B1A66DC05}" type="presParOf" srcId="{5C871887-E883-41E1-B106-163F2ADDA61D}" destId="{77E13553-481C-4D86-96DC-3E94085CC97B}" srcOrd="3" destOrd="0" presId="urn:microsoft.com/office/officeart/2018/2/layout/IconVerticalSolidList"/>
    <dgm:cxn modelId="{7F3E026E-AD97-4C95-8BD5-B741DB6D42E7}" type="presParOf" srcId="{5C871887-E883-41E1-B106-163F2ADDA61D}" destId="{45B2B4B6-13F0-41C0-94EB-29A533CAC7E1}" srcOrd="4" destOrd="0" presId="urn:microsoft.com/office/officeart/2018/2/layout/IconVerticalSolidList"/>
    <dgm:cxn modelId="{FB643DCF-1908-4D01-BE78-F3F7AFE90172}" type="presParOf" srcId="{45B2B4B6-13F0-41C0-94EB-29A533CAC7E1}" destId="{D9BCE7E1-2970-43C6-B256-9D8023AF26D3}" srcOrd="0" destOrd="0" presId="urn:microsoft.com/office/officeart/2018/2/layout/IconVerticalSolidList"/>
    <dgm:cxn modelId="{AE9C2458-7B6A-4795-8169-EB8A300D04BD}" type="presParOf" srcId="{45B2B4B6-13F0-41C0-94EB-29A533CAC7E1}" destId="{8FA35464-CAFE-4411-BFBC-AE5C5F449CD6}" srcOrd="1" destOrd="0" presId="urn:microsoft.com/office/officeart/2018/2/layout/IconVerticalSolidList"/>
    <dgm:cxn modelId="{6D01E2C0-B175-42D1-85C2-37E832CB7ECA}" type="presParOf" srcId="{45B2B4B6-13F0-41C0-94EB-29A533CAC7E1}" destId="{5EBED835-3918-4040-A0DF-F9B9C4E601BC}" srcOrd="2" destOrd="0" presId="urn:microsoft.com/office/officeart/2018/2/layout/IconVerticalSolidList"/>
    <dgm:cxn modelId="{247711F9-E8F2-4CB2-8748-91A25F6A1FDC}" type="presParOf" srcId="{45B2B4B6-13F0-41C0-94EB-29A533CAC7E1}" destId="{BF267C43-7B75-4420-A811-BEF789FB7AC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256FC8-2978-428B-8ADB-08DD4FF988FF}"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971BF5AD-D50A-4534-A72D-84E412E8D019}">
      <dgm:prSet custT="1"/>
      <dgm:spPr/>
      <dgm:t>
        <a:bodyPr/>
        <a:lstStyle/>
        <a:p>
          <a:r>
            <a:rPr lang="en-US" sz="2400" b="1" dirty="0"/>
            <a:t>Common thought pitfalls</a:t>
          </a:r>
        </a:p>
      </dgm:t>
    </dgm:pt>
    <dgm:pt modelId="{ECF6B1E4-C5D1-4466-9175-83EB491E8B32}" type="parTrans" cxnId="{6C9FF989-3705-4E23-8AC0-A93D4A8FC620}">
      <dgm:prSet/>
      <dgm:spPr/>
      <dgm:t>
        <a:bodyPr/>
        <a:lstStyle/>
        <a:p>
          <a:endParaRPr lang="en-US"/>
        </a:p>
      </dgm:t>
    </dgm:pt>
    <dgm:pt modelId="{15B51A69-EB49-4017-8181-53F57D22FD11}" type="sibTrans" cxnId="{6C9FF989-3705-4E23-8AC0-A93D4A8FC620}">
      <dgm:prSet/>
      <dgm:spPr/>
      <dgm:t>
        <a:bodyPr/>
        <a:lstStyle/>
        <a:p>
          <a:endParaRPr lang="en-US"/>
        </a:p>
      </dgm:t>
    </dgm:pt>
    <dgm:pt modelId="{75EB3C97-712C-4257-916F-9769CDD3487C}">
      <dgm:prSet custT="1"/>
      <dgm:spPr/>
      <dgm:t>
        <a:bodyPr/>
        <a:lstStyle/>
        <a:p>
          <a:r>
            <a:rPr lang="en-US" sz="2400" b="1" dirty="0"/>
            <a:t>Generally, such thinking is </a:t>
          </a:r>
        </a:p>
      </dgm:t>
    </dgm:pt>
    <dgm:pt modelId="{1C116CAD-2CF8-4016-8B03-7B6D93A62AEF}" type="parTrans" cxnId="{49BB61DF-C463-443B-A794-39F6B79B6F6D}">
      <dgm:prSet/>
      <dgm:spPr/>
      <dgm:t>
        <a:bodyPr/>
        <a:lstStyle/>
        <a:p>
          <a:endParaRPr lang="en-US"/>
        </a:p>
      </dgm:t>
    </dgm:pt>
    <dgm:pt modelId="{6C86B4D6-09FA-4CC3-B485-CDEA0E023710}" type="sibTrans" cxnId="{49BB61DF-C463-443B-A794-39F6B79B6F6D}">
      <dgm:prSet/>
      <dgm:spPr/>
      <dgm:t>
        <a:bodyPr/>
        <a:lstStyle/>
        <a:p>
          <a:endParaRPr lang="en-US"/>
        </a:p>
      </dgm:t>
    </dgm:pt>
    <dgm:pt modelId="{C5C80F30-2393-475A-9ED8-5B0935300E5B}">
      <dgm:prSet custT="1"/>
      <dgm:spPr/>
      <dgm:t>
        <a:bodyPr/>
        <a:lstStyle/>
        <a:p>
          <a:r>
            <a:rPr lang="en-US" sz="1800" b="1" dirty="0"/>
            <a:t>self-destructive, </a:t>
          </a:r>
        </a:p>
      </dgm:t>
    </dgm:pt>
    <dgm:pt modelId="{5F6B36F0-DA8E-4E8B-86EA-1B5C7DFB97A4}" type="parTrans" cxnId="{CE925EE8-651B-442A-A6E3-14786BB83E5B}">
      <dgm:prSet/>
      <dgm:spPr/>
      <dgm:t>
        <a:bodyPr/>
        <a:lstStyle/>
        <a:p>
          <a:endParaRPr lang="en-US"/>
        </a:p>
      </dgm:t>
    </dgm:pt>
    <dgm:pt modelId="{0D2714F3-BA39-44B2-9EDD-A6F769603CBC}" type="sibTrans" cxnId="{CE925EE8-651B-442A-A6E3-14786BB83E5B}">
      <dgm:prSet/>
      <dgm:spPr/>
      <dgm:t>
        <a:bodyPr/>
        <a:lstStyle/>
        <a:p>
          <a:endParaRPr lang="en-US"/>
        </a:p>
      </dgm:t>
    </dgm:pt>
    <dgm:pt modelId="{577702E5-0ED9-4EF1-9893-8060FD69F390}">
      <dgm:prSet custT="1"/>
      <dgm:spPr/>
      <dgm:t>
        <a:bodyPr/>
        <a:lstStyle/>
        <a:p>
          <a:r>
            <a:rPr lang="en-US" sz="1800" b="1" dirty="0"/>
            <a:t>keeps us stuck, </a:t>
          </a:r>
        </a:p>
      </dgm:t>
    </dgm:pt>
    <dgm:pt modelId="{47473D1E-E14E-4DDE-8FE0-095BEE51B558}" type="parTrans" cxnId="{3D275438-355C-4085-BD2F-3763DE6FCE53}">
      <dgm:prSet/>
      <dgm:spPr/>
      <dgm:t>
        <a:bodyPr/>
        <a:lstStyle/>
        <a:p>
          <a:endParaRPr lang="en-US"/>
        </a:p>
      </dgm:t>
    </dgm:pt>
    <dgm:pt modelId="{8ABBB4D4-9386-4570-B9FC-EE81225287BA}" type="sibTrans" cxnId="{3D275438-355C-4085-BD2F-3763DE6FCE53}">
      <dgm:prSet/>
      <dgm:spPr/>
      <dgm:t>
        <a:bodyPr/>
        <a:lstStyle/>
        <a:p>
          <a:endParaRPr lang="en-US"/>
        </a:p>
      </dgm:t>
    </dgm:pt>
    <dgm:pt modelId="{9F070D82-E77B-4F84-9BF0-42F804AED051}">
      <dgm:prSet custT="1"/>
      <dgm:spPr/>
      <dgm:t>
        <a:bodyPr/>
        <a:lstStyle/>
        <a:p>
          <a:r>
            <a:rPr lang="en-US" sz="1800" b="1" dirty="0"/>
            <a:t>drives anxiety and depression</a:t>
          </a:r>
        </a:p>
      </dgm:t>
    </dgm:pt>
    <dgm:pt modelId="{ACAD2EAF-EC33-4974-8D3E-779FBA7396C7}" type="parTrans" cxnId="{46ECE148-047F-45D1-8432-159B4138B6FA}">
      <dgm:prSet/>
      <dgm:spPr/>
      <dgm:t>
        <a:bodyPr/>
        <a:lstStyle/>
        <a:p>
          <a:endParaRPr lang="en-US"/>
        </a:p>
      </dgm:t>
    </dgm:pt>
    <dgm:pt modelId="{70C60FC9-9EFF-4192-ACA2-68D80E9F20C1}" type="sibTrans" cxnId="{46ECE148-047F-45D1-8432-159B4138B6FA}">
      <dgm:prSet/>
      <dgm:spPr/>
      <dgm:t>
        <a:bodyPr/>
        <a:lstStyle/>
        <a:p>
          <a:endParaRPr lang="en-US"/>
        </a:p>
      </dgm:t>
    </dgm:pt>
    <dgm:pt modelId="{4E4F9651-8E4F-0642-AC6C-E937044EC8D2}" type="pres">
      <dgm:prSet presAssocID="{66256FC8-2978-428B-8ADB-08DD4FF988FF}" presName="linear" presStyleCnt="0">
        <dgm:presLayoutVars>
          <dgm:dir/>
          <dgm:animLvl val="lvl"/>
          <dgm:resizeHandles val="exact"/>
        </dgm:presLayoutVars>
      </dgm:prSet>
      <dgm:spPr/>
    </dgm:pt>
    <dgm:pt modelId="{552F3D4A-96C1-0D45-B9C0-E762F30ACF27}" type="pres">
      <dgm:prSet presAssocID="{971BF5AD-D50A-4534-A72D-84E412E8D019}" presName="parentLin" presStyleCnt="0"/>
      <dgm:spPr/>
    </dgm:pt>
    <dgm:pt modelId="{ADE32052-E839-4947-8196-40E8B3E72743}" type="pres">
      <dgm:prSet presAssocID="{971BF5AD-D50A-4534-A72D-84E412E8D019}" presName="parentLeftMargin" presStyleLbl="node1" presStyleIdx="0" presStyleCnt="2"/>
      <dgm:spPr/>
    </dgm:pt>
    <dgm:pt modelId="{335AFF74-D0D0-1A46-9B23-6CAC9871F7E1}" type="pres">
      <dgm:prSet presAssocID="{971BF5AD-D50A-4534-A72D-84E412E8D019}" presName="parentText" presStyleLbl="node1" presStyleIdx="0" presStyleCnt="2">
        <dgm:presLayoutVars>
          <dgm:chMax val="0"/>
          <dgm:bulletEnabled val="1"/>
        </dgm:presLayoutVars>
      </dgm:prSet>
      <dgm:spPr/>
    </dgm:pt>
    <dgm:pt modelId="{F4B6E085-D197-B942-9A74-DB5AA4539B7A}" type="pres">
      <dgm:prSet presAssocID="{971BF5AD-D50A-4534-A72D-84E412E8D019}" presName="negativeSpace" presStyleCnt="0"/>
      <dgm:spPr/>
    </dgm:pt>
    <dgm:pt modelId="{12242DFE-2679-7342-AB9E-334939E3CF4A}" type="pres">
      <dgm:prSet presAssocID="{971BF5AD-D50A-4534-A72D-84E412E8D019}" presName="childText" presStyleLbl="conFgAcc1" presStyleIdx="0" presStyleCnt="2">
        <dgm:presLayoutVars>
          <dgm:bulletEnabled val="1"/>
        </dgm:presLayoutVars>
      </dgm:prSet>
      <dgm:spPr/>
    </dgm:pt>
    <dgm:pt modelId="{2D00643F-487B-DB45-8C90-DBBCEAC1F901}" type="pres">
      <dgm:prSet presAssocID="{15B51A69-EB49-4017-8181-53F57D22FD11}" presName="spaceBetweenRectangles" presStyleCnt="0"/>
      <dgm:spPr/>
    </dgm:pt>
    <dgm:pt modelId="{89000178-0F51-F949-8D33-EE7C4E625C1B}" type="pres">
      <dgm:prSet presAssocID="{75EB3C97-712C-4257-916F-9769CDD3487C}" presName="parentLin" presStyleCnt="0"/>
      <dgm:spPr/>
    </dgm:pt>
    <dgm:pt modelId="{D8EACEE9-1405-E04E-95BA-DF6E38DC9E76}" type="pres">
      <dgm:prSet presAssocID="{75EB3C97-712C-4257-916F-9769CDD3487C}" presName="parentLeftMargin" presStyleLbl="node1" presStyleIdx="0" presStyleCnt="2"/>
      <dgm:spPr/>
    </dgm:pt>
    <dgm:pt modelId="{676CA9A2-CC58-094D-B720-24751C0D2199}" type="pres">
      <dgm:prSet presAssocID="{75EB3C97-712C-4257-916F-9769CDD3487C}" presName="parentText" presStyleLbl="node1" presStyleIdx="1" presStyleCnt="2">
        <dgm:presLayoutVars>
          <dgm:chMax val="0"/>
          <dgm:bulletEnabled val="1"/>
        </dgm:presLayoutVars>
      </dgm:prSet>
      <dgm:spPr/>
    </dgm:pt>
    <dgm:pt modelId="{BCA633C7-A6E7-2A45-A155-FD9A2F507CB1}" type="pres">
      <dgm:prSet presAssocID="{75EB3C97-712C-4257-916F-9769CDD3487C}" presName="negativeSpace" presStyleCnt="0"/>
      <dgm:spPr/>
    </dgm:pt>
    <dgm:pt modelId="{55EC683D-6344-A843-AAF4-A3C0DBE22FC4}" type="pres">
      <dgm:prSet presAssocID="{75EB3C97-712C-4257-916F-9769CDD3487C}" presName="childText" presStyleLbl="conFgAcc1" presStyleIdx="1" presStyleCnt="2">
        <dgm:presLayoutVars>
          <dgm:bulletEnabled val="1"/>
        </dgm:presLayoutVars>
      </dgm:prSet>
      <dgm:spPr/>
    </dgm:pt>
  </dgm:ptLst>
  <dgm:cxnLst>
    <dgm:cxn modelId="{98867B05-61F7-9943-8CAA-958EDF61F06D}" type="presOf" srcId="{971BF5AD-D50A-4534-A72D-84E412E8D019}" destId="{335AFF74-D0D0-1A46-9B23-6CAC9871F7E1}" srcOrd="1" destOrd="0" presId="urn:microsoft.com/office/officeart/2005/8/layout/list1"/>
    <dgm:cxn modelId="{9F943E0A-EBAB-7B41-8B71-80B681C5BED7}" type="presOf" srcId="{C5C80F30-2393-475A-9ED8-5B0935300E5B}" destId="{55EC683D-6344-A843-AAF4-A3C0DBE22FC4}" srcOrd="0" destOrd="0" presId="urn:microsoft.com/office/officeart/2005/8/layout/list1"/>
    <dgm:cxn modelId="{7D9DDC2B-D6AC-6146-BF5F-650373BB61B4}" type="presOf" srcId="{66256FC8-2978-428B-8ADB-08DD4FF988FF}" destId="{4E4F9651-8E4F-0642-AC6C-E937044EC8D2}" srcOrd="0" destOrd="0" presId="urn:microsoft.com/office/officeart/2005/8/layout/list1"/>
    <dgm:cxn modelId="{3D275438-355C-4085-BD2F-3763DE6FCE53}" srcId="{75EB3C97-712C-4257-916F-9769CDD3487C}" destId="{577702E5-0ED9-4EF1-9893-8060FD69F390}" srcOrd="1" destOrd="0" parTransId="{47473D1E-E14E-4DDE-8FE0-095BEE51B558}" sibTransId="{8ABBB4D4-9386-4570-B9FC-EE81225287BA}"/>
    <dgm:cxn modelId="{46ECE148-047F-45D1-8432-159B4138B6FA}" srcId="{75EB3C97-712C-4257-916F-9769CDD3487C}" destId="{9F070D82-E77B-4F84-9BF0-42F804AED051}" srcOrd="2" destOrd="0" parTransId="{ACAD2EAF-EC33-4974-8D3E-779FBA7396C7}" sibTransId="{70C60FC9-9EFF-4192-ACA2-68D80E9F20C1}"/>
    <dgm:cxn modelId="{BB23665F-6794-214E-99F1-BDCD43285115}" type="presOf" srcId="{75EB3C97-712C-4257-916F-9769CDD3487C}" destId="{D8EACEE9-1405-E04E-95BA-DF6E38DC9E76}" srcOrd="0" destOrd="0" presId="urn:microsoft.com/office/officeart/2005/8/layout/list1"/>
    <dgm:cxn modelId="{8690B866-A922-B248-814B-587AF42B55E8}" type="presOf" srcId="{577702E5-0ED9-4EF1-9893-8060FD69F390}" destId="{55EC683D-6344-A843-AAF4-A3C0DBE22FC4}" srcOrd="0" destOrd="1" presId="urn:microsoft.com/office/officeart/2005/8/layout/list1"/>
    <dgm:cxn modelId="{6C9FF989-3705-4E23-8AC0-A93D4A8FC620}" srcId="{66256FC8-2978-428B-8ADB-08DD4FF988FF}" destId="{971BF5AD-D50A-4534-A72D-84E412E8D019}" srcOrd="0" destOrd="0" parTransId="{ECF6B1E4-C5D1-4466-9175-83EB491E8B32}" sibTransId="{15B51A69-EB49-4017-8181-53F57D22FD11}"/>
    <dgm:cxn modelId="{BA8910A0-603E-134D-AFEB-FDABAEBE0DD9}" type="presOf" srcId="{971BF5AD-D50A-4534-A72D-84E412E8D019}" destId="{ADE32052-E839-4947-8196-40E8B3E72743}" srcOrd="0" destOrd="0" presId="urn:microsoft.com/office/officeart/2005/8/layout/list1"/>
    <dgm:cxn modelId="{0BCEF7A7-7109-1845-AB58-17BDF6158B44}" type="presOf" srcId="{75EB3C97-712C-4257-916F-9769CDD3487C}" destId="{676CA9A2-CC58-094D-B720-24751C0D2199}" srcOrd="1" destOrd="0" presId="urn:microsoft.com/office/officeart/2005/8/layout/list1"/>
    <dgm:cxn modelId="{49BB61DF-C463-443B-A794-39F6B79B6F6D}" srcId="{66256FC8-2978-428B-8ADB-08DD4FF988FF}" destId="{75EB3C97-712C-4257-916F-9769CDD3487C}" srcOrd="1" destOrd="0" parTransId="{1C116CAD-2CF8-4016-8B03-7B6D93A62AEF}" sibTransId="{6C86B4D6-09FA-4CC3-B485-CDEA0E023710}"/>
    <dgm:cxn modelId="{CE925EE8-651B-442A-A6E3-14786BB83E5B}" srcId="{75EB3C97-712C-4257-916F-9769CDD3487C}" destId="{C5C80F30-2393-475A-9ED8-5B0935300E5B}" srcOrd="0" destOrd="0" parTransId="{5F6B36F0-DA8E-4E8B-86EA-1B5C7DFB97A4}" sibTransId="{0D2714F3-BA39-44B2-9EDD-A6F769603CBC}"/>
    <dgm:cxn modelId="{709B0BF3-566B-7C4B-B9D3-69C6701A8D7E}" type="presOf" srcId="{9F070D82-E77B-4F84-9BF0-42F804AED051}" destId="{55EC683D-6344-A843-AAF4-A3C0DBE22FC4}" srcOrd="0" destOrd="2" presId="urn:microsoft.com/office/officeart/2005/8/layout/list1"/>
    <dgm:cxn modelId="{33BFF103-280E-F247-AF27-4DEA8866E0F1}" type="presParOf" srcId="{4E4F9651-8E4F-0642-AC6C-E937044EC8D2}" destId="{552F3D4A-96C1-0D45-B9C0-E762F30ACF27}" srcOrd="0" destOrd="0" presId="urn:microsoft.com/office/officeart/2005/8/layout/list1"/>
    <dgm:cxn modelId="{EAA484C5-AD43-684D-ADEF-DB38C1393C25}" type="presParOf" srcId="{552F3D4A-96C1-0D45-B9C0-E762F30ACF27}" destId="{ADE32052-E839-4947-8196-40E8B3E72743}" srcOrd="0" destOrd="0" presId="urn:microsoft.com/office/officeart/2005/8/layout/list1"/>
    <dgm:cxn modelId="{CC927D51-5F17-854E-A530-BC6961E286DF}" type="presParOf" srcId="{552F3D4A-96C1-0D45-B9C0-E762F30ACF27}" destId="{335AFF74-D0D0-1A46-9B23-6CAC9871F7E1}" srcOrd="1" destOrd="0" presId="urn:microsoft.com/office/officeart/2005/8/layout/list1"/>
    <dgm:cxn modelId="{2AB7D0A4-91DD-8F43-B1CD-A590249A80E3}" type="presParOf" srcId="{4E4F9651-8E4F-0642-AC6C-E937044EC8D2}" destId="{F4B6E085-D197-B942-9A74-DB5AA4539B7A}" srcOrd="1" destOrd="0" presId="urn:microsoft.com/office/officeart/2005/8/layout/list1"/>
    <dgm:cxn modelId="{7EE4D066-013E-834C-8E65-E3116CC56EFD}" type="presParOf" srcId="{4E4F9651-8E4F-0642-AC6C-E937044EC8D2}" destId="{12242DFE-2679-7342-AB9E-334939E3CF4A}" srcOrd="2" destOrd="0" presId="urn:microsoft.com/office/officeart/2005/8/layout/list1"/>
    <dgm:cxn modelId="{E3C131F0-0C41-0B4D-A12B-7021084DA122}" type="presParOf" srcId="{4E4F9651-8E4F-0642-AC6C-E937044EC8D2}" destId="{2D00643F-487B-DB45-8C90-DBBCEAC1F901}" srcOrd="3" destOrd="0" presId="urn:microsoft.com/office/officeart/2005/8/layout/list1"/>
    <dgm:cxn modelId="{B305D7BB-672C-2648-B324-193644540E5A}" type="presParOf" srcId="{4E4F9651-8E4F-0642-AC6C-E937044EC8D2}" destId="{89000178-0F51-F949-8D33-EE7C4E625C1B}" srcOrd="4" destOrd="0" presId="urn:microsoft.com/office/officeart/2005/8/layout/list1"/>
    <dgm:cxn modelId="{1C4EAAF4-0242-CA4D-9058-718B235D6A80}" type="presParOf" srcId="{89000178-0F51-F949-8D33-EE7C4E625C1B}" destId="{D8EACEE9-1405-E04E-95BA-DF6E38DC9E76}" srcOrd="0" destOrd="0" presId="urn:microsoft.com/office/officeart/2005/8/layout/list1"/>
    <dgm:cxn modelId="{9AAB6B96-BF08-894B-BB0F-EE7424365D0D}" type="presParOf" srcId="{89000178-0F51-F949-8D33-EE7C4E625C1B}" destId="{676CA9A2-CC58-094D-B720-24751C0D2199}" srcOrd="1" destOrd="0" presId="urn:microsoft.com/office/officeart/2005/8/layout/list1"/>
    <dgm:cxn modelId="{F126F2A8-A2D2-2F49-946C-9691E1CDE01F}" type="presParOf" srcId="{4E4F9651-8E4F-0642-AC6C-E937044EC8D2}" destId="{BCA633C7-A6E7-2A45-A155-FD9A2F507CB1}" srcOrd="5" destOrd="0" presId="urn:microsoft.com/office/officeart/2005/8/layout/list1"/>
    <dgm:cxn modelId="{49A79212-7CB5-8E46-A512-F4A7D2D76318}" type="presParOf" srcId="{4E4F9651-8E4F-0642-AC6C-E937044EC8D2}" destId="{55EC683D-6344-A843-AAF4-A3C0DBE22FC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9A910E-6EF4-4E6A-98C6-D909881AF87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026890E-05AE-42E7-8D1F-B526A64E5807}">
      <dgm:prSet/>
      <dgm:spPr/>
      <dgm:t>
        <a:bodyPr/>
        <a:lstStyle/>
        <a:p>
          <a:pPr>
            <a:defRPr cap="all"/>
          </a:pPr>
          <a:r>
            <a:rPr lang="en-US"/>
            <a:t>Is this thought true?</a:t>
          </a:r>
        </a:p>
      </dgm:t>
    </dgm:pt>
    <dgm:pt modelId="{0833CCC9-393E-44D8-91D6-5446ACA9F0A3}" type="parTrans" cxnId="{86E98E6D-8336-4986-AFFC-09A242FAFD7B}">
      <dgm:prSet/>
      <dgm:spPr/>
      <dgm:t>
        <a:bodyPr/>
        <a:lstStyle/>
        <a:p>
          <a:endParaRPr lang="en-US"/>
        </a:p>
      </dgm:t>
    </dgm:pt>
    <dgm:pt modelId="{694734CE-38AE-43A2-91DC-E8FF17730AF6}" type="sibTrans" cxnId="{86E98E6D-8336-4986-AFFC-09A242FAFD7B}">
      <dgm:prSet/>
      <dgm:spPr/>
      <dgm:t>
        <a:bodyPr/>
        <a:lstStyle/>
        <a:p>
          <a:endParaRPr lang="en-US"/>
        </a:p>
      </dgm:t>
    </dgm:pt>
    <dgm:pt modelId="{33B9C0BC-F3C2-444C-8E7B-FDC98638FF83}">
      <dgm:prSet/>
      <dgm:spPr/>
      <dgm:t>
        <a:bodyPr/>
        <a:lstStyle/>
        <a:p>
          <a:pPr>
            <a:defRPr cap="all"/>
          </a:pPr>
          <a:r>
            <a:rPr lang="en-US"/>
            <a:t>Is this thought helpful?</a:t>
          </a:r>
        </a:p>
      </dgm:t>
    </dgm:pt>
    <dgm:pt modelId="{48EE8EEC-F41C-446D-8504-EAC625CA91B6}" type="parTrans" cxnId="{ADE4A7FD-C811-4C73-9BF3-6DC7B65D7A3D}">
      <dgm:prSet/>
      <dgm:spPr/>
      <dgm:t>
        <a:bodyPr/>
        <a:lstStyle/>
        <a:p>
          <a:endParaRPr lang="en-US"/>
        </a:p>
      </dgm:t>
    </dgm:pt>
    <dgm:pt modelId="{99503773-6435-4509-8C0E-8F3AB363C0F8}" type="sibTrans" cxnId="{ADE4A7FD-C811-4C73-9BF3-6DC7B65D7A3D}">
      <dgm:prSet/>
      <dgm:spPr/>
      <dgm:t>
        <a:bodyPr/>
        <a:lstStyle/>
        <a:p>
          <a:endParaRPr lang="en-US"/>
        </a:p>
      </dgm:t>
    </dgm:pt>
    <dgm:pt modelId="{D2AFD2DD-54B6-4776-9BC6-70498A54D5B3}" type="pres">
      <dgm:prSet presAssocID="{129A910E-6EF4-4E6A-98C6-D909881AF87A}" presName="root" presStyleCnt="0">
        <dgm:presLayoutVars>
          <dgm:dir/>
          <dgm:resizeHandles val="exact"/>
        </dgm:presLayoutVars>
      </dgm:prSet>
      <dgm:spPr/>
    </dgm:pt>
    <dgm:pt modelId="{A9D03B11-7AC0-4585-96FB-D29FFB4D39A4}" type="pres">
      <dgm:prSet presAssocID="{A026890E-05AE-42E7-8D1F-B526A64E5807}" presName="compNode" presStyleCnt="0"/>
      <dgm:spPr/>
    </dgm:pt>
    <dgm:pt modelId="{BFD8321B-2718-4DCB-93A4-05A550E5DB34}" type="pres">
      <dgm:prSet presAssocID="{A026890E-05AE-42E7-8D1F-B526A64E5807}" presName="iconBgRect" presStyleLbl="bgShp" presStyleIdx="0" presStyleCnt="2"/>
      <dgm:spPr/>
    </dgm:pt>
    <dgm:pt modelId="{C858D5A6-3C83-4408-B359-47EFBB5A2023}" type="pres">
      <dgm:prSet presAssocID="{A026890E-05AE-42E7-8D1F-B526A64E580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E82BC21F-23F4-4595-A1F2-A111F94C8B5A}" type="pres">
      <dgm:prSet presAssocID="{A026890E-05AE-42E7-8D1F-B526A64E5807}" presName="spaceRect" presStyleCnt="0"/>
      <dgm:spPr/>
    </dgm:pt>
    <dgm:pt modelId="{C25DAC3A-CC6A-4BA1-83AF-0B8F7035E6F3}" type="pres">
      <dgm:prSet presAssocID="{A026890E-05AE-42E7-8D1F-B526A64E5807}" presName="textRect" presStyleLbl="revTx" presStyleIdx="0" presStyleCnt="2">
        <dgm:presLayoutVars>
          <dgm:chMax val="1"/>
          <dgm:chPref val="1"/>
        </dgm:presLayoutVars>
      </dgm:prSet>
      <dgm:spPr/>
    </dgm:pt>
    <dgm:pt modelId="{6576EF87-6FFA-4A71-BEC4-9C5F3F7C1584}" type="pres">
      <dgm:prSet presAssocID="{694734CE-38AE-43A2-91DC-E8FF17730AF6}" presName="sibTrans" presStyleCnt="0"/>
      <dgm:spPr/>
    </dgm:pt>
    <dgm:pt modelId="{B92F4E7D-447F-4220-A318-FB120112D5FD}" type="pres">
      <dgm:prSet presAssocID="{33B9C0BC-F3C2-444C-8E7B-FDC98638FF83}" presName="compNode" presStyleCnt="0"/>
      <dgm:spPr/>
    </dgm:pt>
    <dgm:pt modelId="{6FB91C12-B3E3-4C6F-BA55-A1F2B287D782}" type="pres">
      <dgm:prSet presAssocID="{33B9C0BC-F3C2-444C-8E7B-FDC98638FF83}" presName="iconBgRect" presStyleLbl="bgShp" presStyleIdx="1" presStyleCnt="2"/>
      <dgm:spPr/>
    </dgm:pt>
    <dgm:pt modelId="{0B3D9C11-7293-4336-9755-AEA2C5FAE718}" type="pres">
      <dgm:prSet presAssocID="{33B9C0BC-F3C2-444C-8E7B-FDC98638FF8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0085AE15-9CF6-4E01-A00A-A5895A7124D1}" type="pres">
      <dgm:prSet presAssocID="{33B9C0BC-F3C2-444C-8E7B-FDC98638FF83}" presName="spaceRect" presStyleCnt="0"/>
      <dgm:spPr/>
    </dgm:pt>
    <dgm:pt modelId="{0D698E43-79E1-4C0B-A9A9-3CAA06609CF0}" type="pres">
      <dgm:prSet presAssocID="{33B9C0BC-F3C2-444C-8E7B-FDC98638FF83}" presName="textRect" presStyleLbl="revTx" presStyleIdx="1" presStyleCnt="2">
        <dgm:presLayoutVars>
          <dgm:chMax val="1"/>
          <dgm:chPref val="1"/>
        </dgm:presLayoutVars>
      </dgm:prSet>
      <dgm:spPr/>
    </dgm:pt>
  </dgm:ptLst>
  <dgm:cxnLst>
    <dgm:cxn modelId="{86E98E6D-8336-4986-AFFC-09A242FAFD7B}" srcId="{129A910E-6EF4-4E6A-98C6-D909881AF87A}" destId="{A026890E-05AE-42E7-8D1F-B526A64E5807}" srcOrd="0" destOrd="0" parTransId="{0833CCC9-393E-44D8-91D6-5446ACA9F0A3}" sibTransId="{694734CE-38AE-43A2-91DC-E8FF17730AF6}"/>
    <dgm:cxn modelId="{124AAC73-DB02-4A97-8493-CDAA19042793}" type="presOf" srcId="{A026890E-05AE-42E7-8D1F-B526A64E5807}" destId="{C25DAC3A-CC6A-4BA1-83AF-0B8F7035E6F3}" srcOrd="0" destOrd="0" presId="urn:microsoft.com/office/officeart/2018/5/layout/IconCircleLabelList"/>
    <dgm:cxn modelId="{DD1F4D9D-03D0-4221-92CE-2C3481F55A06}" type="presOf" srcId="{33B9C0BC-F3C2-444C-8E7B-FDC98638FF83}" destId="{0D698E43-79E1-4C0B-A9A9-3CAA06609CF0}" srcOrd="0" destOrd="0" presId="urn:microsoft.com/office/officeart/2018/5/layout/IconCircleLabelList"/>
    <dgm:cxn modelId="{B05DA7CF-D41A-48FA-BC4F-5230C8F7B899}" type="presOf" srcId="{129A910E-6EF4-4E6A-98C6-D909881AF87A}" destId="{D2AFD2DD-54B6-4776-9BC6-70498A54D5B3}" srcOrd="0" destOrd="0" presId="urn:microsoft.com/office/officeart/2018/5/layout/IconCircleLabelList"/>
    <dgm:cxn modelId="{ADE4A7FD-C811-4C73-9BF3-6DC7B65D7A3D}" srcId="{129A910E-6EF4-4E6A-98C6-D909881AF87A}" destId="{33B9C0BC-F3C2-444C-8E7B-FDC98638FF83}" srcOrd="1" destOrd="0" parTransId="{48EE8EEC-F41C-446D-8504-EAC625CA91B6}" sibTransId="{99503773-6435-4509-8C0E-8F3AB363C0F8}"/>
    <dgm:cxn modelId="{A5FF1FE3-7E79-4237-A20B-3F26B9E39ABD}" type="presParOf" srcId="{D2AFD2DD-54B6-4776-9BC6-70498A54D5B3}" destId="{A9D03B11-7AC0-4585-96FB-D29FFB4D39A4}" srcOrd="0" destOrd="0" presId="urn:microsoft.com/office/officeart/2018/5/layout/IconCircleLabelList"/>
    <dgm:cxn modelId="{EA23AB0E-5856-4349-82A3-6D1EEA13AFA4}" type="presParOf" srcId="{A9D03B11-7AC0-4585-96FB-D29FFB4D39A4}" destId="{BFD8321B-2718-4DCB-93A4-05A550E5DB34}" srcOrd="0" destOrd="0" presId="urn:microsoft.com/office/officeart/2018/5/layout/IconCircleLabelList"/>
    <dgm:cxn modelId="{C227DFCC-E533-4BFB-85D9-EE8CB8455CE6}" type="presParOf" srcId="{A9D03B11-7AC0-4585-96FB-D29FFB4D39A4}" destId="{C858D5A6-3C83-4408-B359-47EFBB5A2023}" srcOrd="1" destOrd="0" presId="urn:microsoft.com/office/officeart/2018/5/layout/IconCircleLabelList"/>
    <dgm:cxn modelId="{24665147-4604-437E-B46C-43B157E60ABB}" type="presParOf" srcId="{A9D03B11-7AC0-4585-96FB-D29FFB4D39A4}" destId="{E82BC21F-23F4-4595-A1F2-A111F94C8B5A}" srcOrd="2" destOrd="0" presId="urn:microsoft.com/office/officeart/2018/5/layout/IconCircleLabelList"/>
    <dgm:cxn modelId="{B7C96D05-2496-4F0B-ADC2-40BE36C67A1C}" type="presParOf" srcId="{A9D03B11-7AC0-4585-96FB-D29FFB4D39A4}" destId="{C25DAC3A-CC6A-4BA1-83AF-0B8F7035E6F3}" srcOrd="3" destOrd="0" presId="urn:microsoft.com/office/officeart/2018/5/layout/IconCircleLabelList"/>
    <dgm:cxn modelId="{40CE6099-DC4B-4E4C-B42E-3EB88157317F}" type="presParOf" srcId="{D2AFD2DD-54B6-4776-9BC6-70498A54D5B3}" destId="{6576EF87-6FFA-4A71-BEC4-9C5F3F7C1584}" srcOrd="1" destOrd="0" presId="urn:microsoft.com/office/officeart/2018/5/layout/IconCircleLabelList"/>
    <dgm:cxn modelId="{DA87B3E1-1A07-4763-B257-926D1FF21FA8}" type="presParOf" srcId="{D2AFD2DD-54B6-4776-9BC6-70498A54D5B3}" destId="{B92F4E7D-447F-4220-A318-FB120112D5FD}" srcOrd="2" destOrd="0" presId="urn:microsoft.com/office/officeart/2018/5/layout/IconCircleLabelList"/>
    <dgm:cxn modelId="{A1DD366E-532F-451D-925A-2E771AF46704}" type="presParOf" srcId="{B92F4E7D-447F-4220-A318-FB120112D5FD}" destId="{6FB91C12-B3E3-4C6F-BA55-A1F2B287D782}" srcOrd="0" destOrd="0" presId="urn:microsoft.com/office/officeart/2018/5/layout/IconCircleLabelList"/>
    <dgm:cxn modelId="{D7D65546-B8D8-4A77-94CB-1D2F8E96F388}" type="presParOf" srcId="{B92F4E7D-447F-4220-A318-FB120112D5FD}" destId="{0B3D9C11-7293-4336-9755-AEA2C5FAE718}" srcOrd="1" destOrd="0" presId="urn:microsoft.com/office/officeart/2018/5/layout/IconCircleLabelList"/>
    <dgm:cxn modelId="{23519313-4779-4B81-B1A8-6EF068791CAE}" type="presParOf" srcId="{B92F4E7D-447F-4220-A318-FB120112D5FD}" destId="{0085AE15-9CF6-4E01-A00A-A5895A7124D1}" srcOrd="2" destOrd="0" presId="urn:microsoft.com/office/officeart/2018/5/layout/IconCircleLabelList"/>
    <dgm:cxn modelId="{A77EE485-439A-46B0-A8B4-74AED9571D15}" type="presParOf" srcId="{B92F4E7D-447F-4220-A318-FB120112D5FD}" destId="{0D698E43-79E1-4C0B-A9A9-3CAA06609CF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F5F53A-1B2B-4B17-9BF3-20FE1A825AEB}" type="doc">
      <dgm:prSet loTypeId="urn:microsoft.com/office/officeart/2016/7/layout/BasicLinearProcessNumbered" loCatId="process" qsTypeId="urn:microsoft.com/office/officeart/2005/8/quickstyle/simple4" qsCatId="simple" csTypeId="urn:microsoft.com/office/officeart/2005/8/colors/colorful4" csCatId="colorful" phldr="1"/>
      <dgm:spPr/>
      <dgm:t>
        <a:bodyPr/>
        <a:lstStyle/>
        <a:p>
          <a:endParaRPr lang="en-US"/>
        </a:p>
      </dgm:t>
    </dgm:pt>
    <dgm:pt modelId="{4E7898F7-66E8-45B1-9383-EC53C441BF32}">
      <dgm:prSet/>
      <dgm:spPr/>
      <dgm:t>
        <a:bodyPr/>
        <a:lstStyle/>
        <a:p>
          <a:r>
            <a:rPr lang="en-US"/>
            <a:t>Know your negative thought habits</a:t>
          </a:r>
        </a:p>
      </dgm:t>
    </dgm:pt>
    <dgm:pt modelId="{82AF510C-417F-42E7-B058-EE2B3EF87C2C}" type="parTrans" cxnId="{3F3F427A-905D-4512-95EC-7F56802DA0AC}">
      <dgm:prSet/>
      <dgm:spPr/>
      <dgm:t>
        <a:bodyPr/>
        <a:lstStyle/>
        <a:p>
          <a:endParaRPr lang="en-US"/>
        </a:p>
      </dgm:t>
    </dgm:pt>
    <dgm:pt modelId="{DC5A8CD9-D46A-41F1-916E-74C7926C4368}" type="sibTrans" cxnId="{3F3F427A-905D-4512-95EC-7F56802DA0AC}">
      <dgm:prSet phldrT="1" phldr="0"/>
      <dgm:spPr/>
      <dgm:t>
        <a:bodyPr/>
        <a:lstStyle/>
        <a:p>
          <a:r>
            <a:rPr lang="en-US"/>
            <a:t>1</a:t>
          </a:r>
        </a:p>
      </dgm:t>
    </dgm:pt>
    <dgm:pt modelId="{FC99F957-C88C-452A-BCBE-1D6602DD1442}">
      <dgm:prSet/>
      <dgm:spPr/>
      <dgm:t>
        <a:bodyPr/>
        <a:lstStyle/>
        <a:p>
          <a:r>
            <a:rPr lang="en-US"/>
            <a:t>Catch yourself when engaging in negative thought habits</a:t>
          </a:r>
        </a:p>
      </dgm:t>
    </dgm:pt>
    <dgm:pt modelId="{7115188B-7D19-49AE-A328-2DCD0430E04E}" type="parTrans" cxnId="{8A68BCDB-BBAF-4E79-98B4-57B75543F2BC}">
      <dgm:prSet/>
      <dgm:spPr/>
      <dgm:t>
        <a:bodyPr/>
        <a:lstStyle/>
        <a:p>
          <a:endParaRPr lang="en-US"/>
        </a:p>
      </dgm:t>
    </dgm:pt>
    <dgm:pt modelId="{92CA5526-8AE5-4A27-ABBB-701260AAB2A4}" type="sibTrans" cxnId="{8A68BCDB-BBAF-4E79-98B4-57B75543F2BC}">
      <dgm:prSet phldrT="2" phldr="0"/>
      <dgm:spPr/>
      <dgm:t>
        <a:bodyPr/>
        <a:lstStyle/>
        <a:p>
          <a:r>
            <a:rPr lang="en-US"/>
            <a:t>2</a:t>
          </a:r>
        </a:p>
      </dgm:t>
    </dgm:pt>
    <dgm:pt modelId="{70FB520A-558C-45C2-BAB7-08CDB9D8FC33}">
      <dgm:prSet/>
      <dgm:spPr/>
      <dgm:t>
        <a:bodyPr/>
        <a:lstStyle/>
        <a:p>
          <a:r>
            <a:rPr lang="en-US" dirty="0"/>
            <a:t>Ask the two essential questions</a:t>
          </a:r>
        </a:p>
      </dgm:t>
    </dgm:pt>
    <dgm:pt modelId="{E01C0502-C7DD-4955-9648-D17650FD65AE}" type="parTrans" cxnId="{AA19A12B-DCC9-48E6-A3F5-F86B822E5B08}">
      <dgm:prSet/>
      <dgm:spPr/>
      <dgm:t>
        <a:bodyPr/>
        <a:lstStyle/>
        <a:p>
          <a:endParaRPr lang="en-US"/>
        </a:p>
      </dgm:t>
    </dgm:pt>
    <dgm:pt modelId="{E52A47D5-4867-4753-9BCE-9E5AAC0B1B05}" type="sibTrans" cxnId="{AA19A12B-DCC9-48E6-A3F5-F86B822E5B08}">
      <dgm:prSet phldrT="3" phldr="0"/>
      <dgm:spPr/>
      <dgm:t>
        <a:bodyPr/>
        <a:lstStyle/>
        <a:p>
          <a:r>
            <a:rPr lang="en-US"/>
            <a:t>3</a:t>
          </a:r>
        </a:p>
      </dgm:t>
    </dgm:pt>
    <dgm:pt modelId="{29D54602-4933-4CA0-9719-D9A4799F760A}">
      <dgm:prSet/>
      <dgm:spPr/>
      <dgm:t>
        <a:bodyPr/>
        <a:lstStyle/>
        <a:p>
          <a:r>
            <a:rPr lang="en-US" sz="1300"/>
            <a:t>CLEAN HOUSE!!!</a:t>
          </a:r>
        </a:p>
      </dgm:t>
    </dgm:pt>
    <dgm:pt modelId="{BDEE8D4A-7C5A-41D7-B6FD-4001686B8EA9}" type="parTrans" cxnId="{56350339-4F86-4BF9-8082-6C9567411A4B}">
      <dgm:prSet/>
      <dgm:spPr/>
      <dgm:t>
        <a:bodyPr/>
        <a:lstStyle/>
        <a:p>
          <a:endParaRPr lang="en-US"/>
        </a:p>
      </dgm:t>
    </dgm:pt>
    <dgm:pt modelId="{0FBE296B-375C-4ABB-9C8B-AA7D4F3ABD79}" type="sibTrans" cxnId="{56350339-4F86-4BF9-8082-6C9567411A4B}">
      <dgm:prSet phldrT="4" phldr="0"/>
      <dgm:spPr/>
      <dgm:t>
        <a:bodyPr/>
        <a:lstStyle/>
        <a:p>
          <a:r>
            <a:rPr lang="en-US"/>
            <a:t>4</a:t>
          </a:r>
        </a:p>
      </dgm:t>
    </dgm:pt>
    <dgm:pt modelId="{A50832CD-800C-45C3-82AB-2C1FB6C6EF56}">
      <dgm:prSet custT="1"/>
      <dgm:spPr/>
      <dgm:t>
        <a:bodyPr/>
        <a:lstStyle/>
        <a:p>
          <a:r>
            <a:rPr lang="en-US" sz="1400" dirty="0"/>
            <a:t>Refocus/reframe</a:t>
          </a:r>
        </a:p>
      </dgm:t>
    </dgm:pt>
    <dgm:pt modelId="{52AC0B3D-820E-4E98-AA8E-A33B4ABB6432}" type="parTrans" cxnId="{6830E4DD-D7F1-41FA-9995-CEE4C9D3993D}">
      <dgm:prSet/>
      <dgm:spPr/>
      <dgm:t>
        <a:bodyPr/>
        <a:lstStyle/>
        <a:p>
          <a:endParaRPr lang="en-US"/>
        </a:p>
      </dgm:t>
    </dgm:pt>
    <dgm:pt modelId="{428DCAD9-E780-4DE1-8E5D-CF01A26265A0}" type="sibTrans" cxnId="{6830E4DD-D7F1-41FA-9995-CEE4C9D3993D}">
      <dgm:prSet/>
      <dgm:spPr/>
      <dgm:t>
        <a:bodyPr/>
        <a:lstStyle/>
        <a:p>
          <a:endParaRPr lang="en-US"/>
        </a:p>
      </dgm:t>
    </dgm:pt>
    <dgm:pt modelId="{BB4D85FA-E12D-4D6F-9925-27A86076FA7E}">
      <dgm:prSet custT="1"/>
      <dgm:spPr/>
      <dgm:t>
        <a:bodyPr/>
        <a:lstStyle/>
        <a:p>
          <a:r>
            <a:rPr lang="en-US" sz="1400" dirty="0"/>
            <a:t>Distraction</a:t>
          </a:r>
        </a:p>
      </dgm:t>
    </dgm:pt>
    <dgm:pt modelId="{5858CF90-9F66-44B7-8145-8688B8ECDF10}" type="parTrans" cxnId="{B1A7E911-87A5-4C30-A040-E62CBD391348}">
      <dgm:prSet/>
      <dgm:spPr/>
      <dgm:t>
        <a:bodyPr/>
        <a:lstStyle/>
        <a:p>
          <a:endParaRPr lang="en-US"/>
        </a:p>
      </dgm:t>
    </dgm:pt>
    <dgm:pt modelId="{A2AD83C3-D314-4306-9203-4AB30EC7A1D5}" type="sibTrans" cxnId="{B1A7E911-87A5-4C30-A040-E62CBD391348}">
      <dgm:prSet/>
      <dgm:spPr/>
      <dgm:t>
        <a:bodyPr/>
        <a:lstStyle/>
        <a:p>
          <a:endParaRPr lang="en-US"/>
        </a:p>
      </dgm:t>
    </dgm:pt>
    <dgm:pt modelId="{1F9218C5-5D80-4D50-8CC7-4715077C01D0}">
      <dgm:prSet custT="1"/>
      <dgm:spPr/>
      <dgm:t>
        <a:bodyPr/>
        <a:lstStyle/>
        <a:p>
          <a:r>
            <a:rPr lang="en-US" sz="1400" dirty="0"/>
            <a:t>Create new mantra - Avoid </a:t>
          </a:r>
          <a:r>
            <a:rPr lang="en-US" sz="1400" dirty="0" err="1"/>
            <a:t>polyanna</a:t>
          </a:r>
          <a:r>
            <a:rPr lang="en-US" sz="1400" dirty="0"/>
            <a:t> statements</a:t>
          </a:r>
        </a:p>
      </dgm:t>
    </dgm:pt>
    <dgm:pt modelId="{1DC004F6-0B0F-40E3-BEB3-72445528B719}" type="parTrans" cxnId="{56C7C1E5-E0D4-4C63-9960-35DBE1B76EC4}">
      <dgm:prSet/>
      <dgm:spPr/>
      <dgm:t>
        <a:bodyPr/>
        <a:lstStyle/>
        <a:p>
          <a:endParaRPr lang="en-US"/>
        </a:p>
      </dgm:t>
    </dgm:pt>
    <dgm:pt modelId="{3D8738CC-08E2-43FE-8CDD-AA643BA3CC1F}" type="sibTrans" cxnId="{56C7C1E5-E0D4-4C63-9960-35DBE1B76EC4}">
      <dgm:prSet/>
      <dgm:spPr/>
      <dgm:t>
        <a:bodyPr/>
        <a:lstStyle/>
        <a:p>
          <a:endParaRPr lang="en-US"/>
        </a:p>
      </dgm:t>
    </dgm:pt>
    <dgm:pt modelId="{F6C62F35-4B91-474B-8D07-85F073BF6202}" type="pres">
      <dgm:prSet presAssocID="{24F5F53A-1B2B-4B17-9BF3-20FE1A825AEB}" presName="Name0" presStyleCnt="0">
        <dgm:presLayoutVars>
          <dgm:animLvl val="lvl"/>
          <dgm:resizeHandles val="exact"/>
        </dgm:presLayoutVars>
      </dgm:prSet>
      <dgm:spPr/>
    </dgm:pt>
    <dgm:pt modelId="{11F10408-8320-9042-9B55-248F8E6D64FC}" type="pres">
      <dgm:prSet presAssocID="{4E7898F7-66E8-45B1-9383-EC53C441BF32}" presName="compositeNode" presStyleCnt="0">
        <dgm:presLayoutVars>
          <dgm:bulletEnabled val="1"/>
        </dgm:presLayoutVars>
      </dgm:prSet>
      <dgm:spPr/>
    </dgm:pt>
    <dgm:pt modelId="{9C6A66B4-61C1-AC4D-94DB-D9F28F99F986}" type="pres">
      <dgm:prSet presAssocID="{4E7898F7-66E8-45B1-9383-EC53C441BF32}" presName="bgRect" presStyleLbl="bgAccFollowNode1" presStyleIdx="0" presStyleCnt="4" custScaleY="114015"/>
      <dgm:spPr/>
    </dgm:pt>
    <dgm:pt modelId="{8D16007D-A1E9-B747-807B-50B196AF72F0}" type="pres">
      <dgm:prSet presAssocID="{DC5A8CD9-D46A-41F1-916E-74C7926C4368}" presName="sibTransNodeCircle" presStyleLbl="alignNode1" presStyleIdx="0" presStyleCnt="8">
        <dgm:presLayoutVars>
          <dgm:chMax val="0"/>
          <dgm:bulletEnabled/>
        </dgm:presLayoutVars>
      </dgm:prSet>
      <dgm:spPr/>
    </dgm:pt>
    <dgm:pt modelId="{7AAB12CE-0321-034E-8B35-C7740E447600}" type="pres">
      <dgm:prSet presAssocID="{4E7898F7-66E8-45B1-9383-EC53C441BF32}" presName="bottomLine" presStyleLbl="alignNode1" presStyleIdx="1" presStyleCnt="8">
        <dgm:presLayoutVars/>
      </dgm:prSet>
      <dgm:spPr/>
    </dgm:pt>
    <dgm:pt modelId="{6524001C-7C88-3D47-8913-010CEF3860B8}" type="pres">
      <dgm:prSet presAssocID="{4E7898F7-66E8-45B1-9383-EC53C441BF32}" presName="nodeText" presStyleLbl="bgAccFollowNode1" presStyleIdx="0" presStyleCnt="4">
        <dgm:presLayoutVars>
          <dgm:bulletEnabled val="1"/>
        </dgm:presLayoutVars>
      </dgm:prSet>
      <dgm:spPr/>
    </dgm:pt>
    <dgm:pt modelId="{77144499-339F-C049-91A0-65D9974A2278}" type="pres">
      <dgm:prSet presAssocID="{DC5A8CD9-D46A-41F1-916E-74C7926C4368}" presName="sibTrans" presStyleCnt="0"/>
      <dgm:spPr/>
    </dgm:pt>
    <dgm:pt modelId="{F1FDED37-88CB-2247-8D03-91B0E2C1E010}" type="pres">
      <dgm:prSet presAssocID="{FC99F957-C88C-452A-BCBE-1D6602DD1442}" presName="compositeNode" presStyleCnt="0">
        <dgm:presLayoutVars>
          <dgm:bulletEnabled val="1"/>
        </dgm:presLayoutVars>
      </dgm:prSet>
      <dgm:spPr/>
    </dgm:pt>
    <dgm:pt modelId="{DCC314BB-8087-A14F-901C-614C78797F52}" type="pres">
      <dgm:prSet presAssocID="{FC99F957-C88C-452A-BCBE-1D6602DD1442}" presName="bgRect" presStyleLbl="bgAccFollowNode1" presStyleIdx="1" presStyleCnt="4" custScaleY="115858"/>
      <dgm:spPr/>
    </dgm:pt>
    <dgm:pt modelId="{A3D0FCB0-E785-4049-9739-5DCA73234630}" type="pres">
      <dgm:prSet presAssocID="{92CA5526-8AE5-4A27-ABBB-701260AAB2A4}" presName="sibTransNodeCircle" presStyleLbl="alignNode1" presStyleIdx="2" presStyleCnt="8">
        <dgm:presLayoutVars>
          <dgm:chMax val="0"/>
          <dgm:bulletEnabled/>
        </dgm:presLayoutVars>
      </dgm:prSet>
      <dgm:spPr/>
    </dgm:pt>
    <dgm:pt modelId="{9C1726D6-8388-3743-A375-1DD7BD7BCD2C}" type="pres">
      <dgm:prSet presAssocID="{FC99F957-C88C-452A-BCBE-1D6602DD1442}" presName="bottomLine" presStyleLbl="alignNode1" presStyleIdx="3" presStyleCnt="8">
        <dgm:presLayoutVars/>
      </dgm:prSet>
      <dgm:spPr/>
    </dgm:pt>
    <dgm:pt modelId="{9739525C-6EA3-3746-B6BE-E09099EA6257}" type="pres">
      <dgm:prSet presAssocID="{FC99F957-C88C-452A-BCBE-1D6602DD1442}" presName="nodeText" presStyleLbl="bgAccFollowNode1" presStyleIdx="1" presStyleCnt="4">
        <dgm:presLayoutVars>
          <dgm:bulletEnabled val="1"/>
        </dgm:presLayoutVars>
      </dgm:prSet>
      <dgm:spPr/>
    </dgm:pt>
    <dgm:pt modelId="{DB1BAF25-2F77-DD41-99BF-2ADCBE781BB0}" type="pres">
      <dgm:prSet presAssocID="{92CA5526-8AE5-4A27-ABBB-701260AAB2A4}" presName="sibTrans" presStyleCnt="0"/>
      <dgm:spPr/>
    </dgm:pt>
    <dgm:pt modelId="{DFDF6765-2CEB-854E-AFC7-D047DF7511B2}" type="pres">
      <dgm:prSet presAssocID="{70FB520A-558C-45C2-BAB7-08CDB9D8FC33}" presName="compositeNode" presStyleCnt="0">
        <dgm:presLayoutVars>
          <dgm:bulletEnabled val="1"/>
        </dgm:presLayoutVars>
      </dgm:prSet>
      <dgm:spPr/>
    </dgm:pt>
    <dgm:pt modelId="{24A4436D-48F7-0646-A37E-0F85335854F2}" type="pres">
      <dgm:prSet presAssocID="{70FB520A-558C-45C2-BAB7-08CDB9D8FC33}" presName="bgRect" presStyleLbl="bgAccFollowNode1" presStyleIdx="2" presStyleCnt="4" custScaleY="114842" custLinFactNeighborY="1843"/>
      <dgm:spPr/>
    </dgm:pt>
    <dgm:pt modelId="{A89ACA7D-0FEF-9848-9D8A-F485E4B97E08}" type="pres">
      <dgm:prSet presAssocID="{E52A47D5-4867-4753-9BCE-9E5AAC0B1B05}" presName="sibTransNodeCircle" presStyleLbl="alignNode1" presStyleIdx="4" presStyleCnt="8">
        <dgm:presLayoutVars>
          <dgm:chMax val="0"/>
          <dgm:bulletEnabled/>
        </dgm:presLayoutVars>
      </dgm:prSet>
      <dgm:spPr/>
    </dgm:pt>
    <dgm:pt modelId="{80851C5C-7561-E84E-8700-1C6365F5FEB9}" type="pres">
      <dgm:prSet presAssocID="{70FB520A-558C-45C2-BAB7-08CDB9D8FC33}" presName="bottomLine" presStyleLbl="alignNode1" presStyleIdx="5" presStyleCnt="8">
        <dgm:presLayoutVars/>
      </dgm:prSet>
      <dgm:spPr/>
    </dgm:pt>
    <dgm:pt modelId="{152D3A3D-6FCF-E846-BDBD-A71FC41FAD8D}" type="pres">
      <dgm:prSet presAssocID="{70FB520A-558C-45C2-BAB7-08CDB9D8FC33}" presName="nodeText" presStyleLbl="bgAccFollowNode1" presStyleIdx="2" presStyleCnt="4">
        <dgm:presLayoutVars>
          <dgm:bulletEnabled val="1"/>
        </dgm:presLayoutVars>
      </dgm:prSet>
      <dgm:spPr/>
    </dgm:pt>
    <dgm:pt modelId="{1CE2E3A7-B370-CC4F-9165-FE24FB949EE2}" type="pres">
      <dgm:prSet presAssocID="{E52A47D5-4867-4753-9BCE-9E5AAC0B1B05}" presName="sibTrans" presStyleCnt="0"/>
      <dgm:spPr/>
    </dgm:pt>
    <dgm:pt modelId="{A8CC778B-E7B5-2F41-A7F7-E911AB47CAB4}" type="pres">
      <dgm:prSet presAssocID="{29D54602-4933-4CA0-9719-D9A4799F760A}" presName="compositeNode" presStyleCnt="0">
        <dgm:presLayoutVars>
          <dgm:bulletEnabled val="1"/>
        </dgm:presLayoutVars>
      </dgm:prSet>
      <dgm:spPr/>
    </dgm:pt>
    <dgm:pt modelId="{7BDDE554-5BDE-104F-BECD-D881A06C2855}" type="pres">
      <dgm:prSet presAssocID="{29D54602-4933-4CA0-9719-D9A4799F760A}" presName="bgRect" presStyleLbl="bgAccFollowNode1" presStyleIdx="3" presStyleCnt="4" custScaleY="117605"/>
      <dgm:spPr/>
    </dgm:pt>
    <dgm:pt modelId="{9FA57896-C419-AF43-B48F-8F35A4E6A1CF}" type="pres">
      <dgm:prSet presAssocID="{0FBE296B-375C-4ABB-9C8B-AA7D4F3ABD79}" presName="sibTransNodeCircle" presStyleLbl="alignNode1" presStyleIdx="6" presStyleCnt="8">
        <dgm:presLayoutVars>
          <dgm:chMax val="0"/>
          <dgm:bulletEnabled/>
        </dgm:presLayoutVars>
      </dgm:prSet>
      <dgm:spPr/>
    </dgm:pt>
    <dgm:pt modelId="{506DE18C-636C-A142-814E-25EBE0B21957}" type="pres">
      <dgm:prSet presAssocID="{29D54602-4933-4CA0-9719-D9A4799F760A}" presName="bottomLine" presStyleLbl="alignNode1" presStyleIdx="7" presStyleCnt="8">
        <dgm:presLayoutVars/>
      </dgm:prSet>
      <dgm:spPr/>
    </dgm:pt>
    <dgm:pt modelId="{ED940B44-900A-6040-929E-8EDA0348AA5A}" type="pres">
      <dgm:prSet presAssocID="{29D54602-4933-4CA0-9719-D9A4799F760A}" presName="nodeText" presStyleLbl="bgAccFollowNode1" presStyleIdx="3" presStyleCnt="4">
        <dgm:presLayoutVars>
          <dgm:bulletEnabled val="1"/>
        </dgm:presLayoutVars>
      </dgm:prSet>
      <dgm:spPr/>
    </dgm:pt>
  </dgm:ptLst>
  <dgm:cxnLst>
    <dgm:cxn modelId="{29CD3306-0E67-6B4C-A4FF-4D0ECB26CC4D}" type="presOf" srcId="{E52A47D5-4867-4753-9BCE-9E5AAC0B1B05}" destId="{A89ACA7D-0FEF-9848-9D8A-F485E4B97E08}" srcOrd="0" destOrd="0" presId="urn:microsoft.com/office/officeart/2016/7/layout/BasicLinearProcessNumbered"/>
    <dgm:cxn modelId="{B1A7E911-87A5-4C30-A040-E62CBD391348}" srcId="{29D54602-4933-4CA0-9719-D9A4799F760A}" destId="{BB4D85FA-E12D-4D6F-9925-27A86076FA7E}" srcOrd="1" destOrd="0" parTransId="{5858CF90-9F66-44B7-8145-8688B8ECDF10}" sibTransId="{A2AD83C3-D314-4306-9203-4AB30EC7A1D5}"/>
    <dgm:cxn modelId="{16AEB827-6CDE-4D45-804D-CA441AEF2A39}" type="presOf" srcId="{24F5F53A-1B2B-4B17-9BF3-20FE1A825AEB}" destId="{F6C62F35-4B91-474B-8D07-85F073BF6202}" srcOrd="0" destOrd="0" presId="urn:microsoft.com/office/officeart/2016/7/layout/BasicLinearProcessNumbered"/>
    <dgm:cxn modelId="{AA19A12B-DCC9-48E6-A3F5-F86B822E5B08}" srcId="{24F5F53A-1B2B-4B17-9BF3-20FE1A825AEB}" destId="{70FB520A-558C-45C2-BAB7-08CDB9D8FC33}" srcOrd="2" destOrd="0" parTransId="{E01C0502-C7DD-4955-9648-D17650FD65AE}" sibTransId="{E52A47D5-4867-4753-9BCE-9E5AAC0B1B05}"/>
    <dgm:cxn modelId="{77D4AE2B-F012-1742-92CD-CC0A116A9052}" type="presOf" srcId="{FC99F957-C88C-452A-BCBE-1D6602DD1442}" destId="{9739525C-6EA3-3746-B6BE-E09099EA6257}" srcOrd="1" destOrd="0" presId="urn:microsoft.com/office/officeart/2016/7/layout/BasicLinearProcessNumbered"/>
    <dgm:cxn modelId="{78B75D2E-9514-F74B-A212-DF51ABDADB54}" type="presOf" srcId="{4E7898F7-66E8-45B1-9383-EC53C441BF32}" destId="{6524001C-7C88-3D47-8913-010CEF3860B8}" srcOrd="1" destOrd="0" presId="urn:microsoft.com/office/officeart/2016/7/layout/BasicLinearProcessNumbered"/>
    <dgm:cxn modelId="{F155CB37-E8D6-B047-AF20-48F865CAF285}" type="presOf" srcId="{92CA5526-8AE5-4A27-ABBB-701260AAB2A4}" destId="{A3D0FCB0-E785-4049-9739-5DCA73234630}" srcOrd="0" destOrd="0" presId="urn:microsoft.com/office/officeart/2016/7/layout/BasicLinearProcessNumbered"/>
    <dgm:cxn modelId="{56350339-4F86-4BF9-8082-6C9567411A4B}" srcId="{24F5F53A-1B2B-4B17-9BF3-20FE1A825AEB}" destId="{29D54602-4933-4CA0-9719-D9A4799F760A}" srcOrd="3" destOrd="0" parTransId="{BDEE8D4A-7C5A-41D7-B6FD-4001686B8EA9}" sibTransId="{0FBE296B-375C-4ABB-9C8B-AA7D4F3ABD79}"/>
    <dgm:cxn modelId="{4EE19341-7627-ED4A-A8E3-F2A075E27FE4}" type="presOf" srcId="{A50832CD-800C-45C3-82AB-2C1FB6C6EF56}" destId="{ED940B44-900A-6040-929E-8EDA0348AA5A}" srcOrd="0" destOrd="1" presId="urn:microsoft.com/office/officeart/2016/7/layout/BasicLinearProcessNumbered"/>
    <dgm:cxn modelId="{9EA79C5E-156E-4F40-889B-C151D9AE9347}" type="presOf" srcId="{0FBE296B-375C-4ABB-9C8B-AA7D4F3ABD79}" destId="{9FA57896-C419-AF43-B48F-8F35A4E6A1CF}" srcOrd="0" destOrd="0" presId="urn:microsoft.com/office/officeart/2016/7/layout/BasicLinearProcessNumbered"/>
    <dgm:cxn modelId="{1C7AFE5E-118C-4E42-9306-3483C5A1287A}" type="presOf" srcId="{29D54602-4933-4CA0-9719-D9A4799F760A}" destId="{ED940B44-900A-6040-929E-8EDA0348AA5A}" srcOrd="1" destOrd="0" presId="urn:microsoft.com/office/officeart/2016/7/layout/BasicLinearProcessNumbered"/>
    <dgm:cxn modelId="{BD61D866-3162-AD4C-A11C-248F50EDD750}" type="presOf" srcId="{70FB520A-558C-45C2-BAB7-08CDB9D8FC33}" destId="{152D3A3D-6FCF-E846-BDBD-A71FC41FAD8D}" srcOrd="1" destOrd="0" presId="urn:microsoft.com/office/officeart/2016/7/layout/BasicLinearProcessNumbered"/>
    <dgm:cxn modelId="{CC5C3E68-D4F8-E547-A2EF-3C7ABBE2858E}" type="presOf" srcId="{1F9218C5-5D80-4D50-8CC7-4715077C01D0}" destId="{ED940B44-900A-6040-929E-8EDA0348AA5A}" srcOrd="0" destOrd="3" presId="urn:microsoft.com/office/officeart/2016/7/layout/BasicLinearProcessNumbered"/>
    <dgm:cxn modelId="{3F3F427A-905D-4512-95EC-7F56802DA0AC}" srcId="{24F5F53A-1B2B-4B17-9BF3-20FE1A825AEB}" destId="{4E7898F7-66E8-45B1-9383-EC53C441BF32}" srcOrd="0" destOrd="0" parTransId="{82AF510C-417F-42E7-B058-EE2B3EF87C2C}" sibTransId="{DC5A8CD9-D46A-41F1-916E-74C7926C4368}"/>
    <dgm:cxn modelId="{89FD607F-0F17-5642-AB7E-D8AD9C488E45}" type="presOf" srcId="{29D54602-4933-4CA0-9719-D9A4799F760A}" destId="{7BDDE554-5BDE-104F-BECD-D881A06C2855}" srcOrd="0" destOrd="0" presId="urn:microsoft.com/office/officeart/2016/7/layout/BasicLinearProcessNumbered"/>
    <dgm:cxn modelId="{4A848FB4-0A2B-C247-92A4-F17CEAA5BB92}" type="presOf" srcId="{70FB520A-558C-45C2-BAB7-08CDB9D8FC33}" destId="{24A4436D-48F7-0646-A37E-0F85335854F2}" srcOrd="0" destOrd="0" presId="urn:microsoft.com/office/officeart/2016/7/layout/BasicLinearProcessNumbered"/>
    <dgm:cxn modelId="{84CB84BC-7E9A-3B47-8A85-D2A279466FC4}" type="presOf" srcId="{FC99F957-C88C-452A-BCBE-1D6602DD1442}" destId="{DCC314BB-8087-A14F-901C-614C78797F52}" srcOrd="0" destOrd="0" presId="urn:microsoft.com/office/officeart/2016/7/layout/BasicLinearProcessNumbered"/>
    <dgm:cxn modelId="{10A47BD6-9E7A-C44D-8EEA-65CAB9AB0509}" type="presOf" srcId="{BB4D85FA-E12D-4D6F-9925-27A86076FA7E}" destId="{ED940B44-900A-6040-929E-8EDA0348AA5A}" srcOrd="0" destOrd="2" presId="urn:microsoft.com/office/officeart/2016/7/layout/BasicLinearProcessNumbered"/>
    <dgm:cxn modelId="{8A68BCDB-BBAF-4E79-98B4-57B75543F2BC}" srcId="{24F5F53A-1B2B-4B17-9BF3-20FE1A825AEB}" destId="{FC99F957-C88C-452A-BCBE-1D6602DD1442}" srcOrd="1" destOrd="0" parTransId="{7115188B-7D19-49AE-A328-2DCD0430E04E}" sibTransId="{92CA5526-8AE5-4A27-ABBB-701260AAB2A4}"/>
    <dgm:cxn modelId="{6830E4DD-D7F1-41FA-9995-CEE4C9D3993D}" srcId="{29D54602-4933-4CA0-9719-D9A4799F760A}" destId="{A50832CD-800C-45C3-82AB-2C1FB6C6EF56}" srcOrd="0" destOrd="0" parTransId="{52AC0B3D-820E-4E98-AA8E-A33B4ABB6432}" sibTransId="{428DCAD9-E780-4DE1-8E5D-CF01A26265A0}"/>
    <dgm:cxn modelId="{ACB36EE4-3DF2-A048-B086-17437D70866F}" type="presOf" srcId="{4E7898F7-66E8-45B1-9383-EC53C441BF32}" destId="{9C6A66B4-61C1-AC4D-94DB-D9F28F99F986}" srcOrd="0" destOrd="0" presId="urn:microsoft.com/office/officeart/2016/7/layout/BasicLinearProcessNumbered"/>
    <dgm:cxn modelId="{56C7C1E5-E0D4-4C63-9960-35DBE1B76EC4}" srcId="{29D54602-4933-4CA0-9719-D9A4799F760A}" destId="{1F9218C5-5D80-4D50-8CC7-4715077C01D0}" srcOrd="2" destOrd="0" parTransId="{1DC004F6-0B0F-40E3-BEB3-72445528B719}" sibTransId="{3D8738CC-08E2-43FE-8CDD-AA643BA3CC1F}"/>
    <dgm:cxn modelId="{A23211F4-4282-1D46-8BFA-CB6EA22941AA}" type="presOf" srcId="{DC5A8CD9-D46A-41F1-916E-74C7926C4368}" destId="{8D16007D-A1E9-B747-807B-50B196AF72F0}" srcOrd="0" destOrd="0" presId="urn:microsoft.com/office/officeart/2016/7/layout/BasicLinearProcessNumbered"/>
    <dgm:cxn modelId="{754C24BF-4450-824C-81DB-71591C0D8DC1}" type="presParOf" srcId="{F6C62F35-4B91-474B-8D07-85F073BF6202}" destId="{11F10408-8320-9042-9B55-248F8E6D64FC}" srcOrd="0" destOrd="0" presId="urn:microsoft.com/office/officeart/2016/7/layout/BasicLinearProcessNumbered"/>
    <dgm:cxn modelId="{6BCC8A35-8653-254D-9BF0-9843A1D18DA3}" type="presParOf" srcId="{11F10408-8320-9042-9B55-248F8E6D64FC}" destId="{9C6A66B4-61C1-AC4D-94DB-D9F28F99F986}" srcOrd="0" destOrd="0" presId="urn:microsoft.com/office/officeart/2016/7/layout/BasicLinearProcessNumbered"/>
    <dgm:cxn modelId="{EF4C7AC7-FDE2-9D49-ADE8-CC4642C0FD28}" type="presParOf" srcId="{11F10408-8320-9042-9B55-248F8E6D64FC}" destId="{8D16007D-A1E9-B747-807B-50B196AF72F0}" srcOrd="1" destOrd="0" presId="urn:microsoft.com/office/officeart/2016/7/layout/BasicLinearProcessNumbered"/>
    <dgm:cxn modelId="{21409480-4018-0B40-BD70-8EF7AA54172C}" type="presParOf" srcId="{11F10408-8320-9042-9B55-248F8E6D64FC}" destId="{7AAB12CE-0321-034E-8B35-C7740E447600}" srcOrd="2" destOrd="0" presId="urn:microsoft.com/office/officeart/2016/7/layout/BasicLinearProcessNumbered"/>
    <dgm:cxn modelId="{4CF35C9D-CFD0-B543-B062-AC3A42BC65B7}" type="presParOf" srcId="{11F10408-8320-9042-9B55-248F8E6D64FC}" destId="{6524001C-7C88-3D47-8913-010CEF3860B8}" srcOrd="3" destOrd="0" presId="urn:microsoft.com/office/officeart/2016/7/layout/BasicLinearProcessNumbered"/>
    <dgm:cxn modelId="{6982E9FC-5200-4444-837B-2F180FE91CE1}" type="presParOf" srcId="{F6C62F35-4B91-474B-8D07-85F073BF6202}" destId="{77144499-339F-C049-91A0-65D9974A2278}" srcOrd="1" destOrd="0" presId="urn:microsoft.com/office/officeart/2016/7/layout/BasicLinearProcessNumbered"/>
    <dgm:cxn modelId="{BE625651-3A90-2C45-9C25-B6F2A18E3C79}" type="presParOf" srcId="{F6C62F35-4B91-474B-8D07-85F073BF6202}" destId="{F1FDED37-88CB-2247-8D03-91B0E2C1E010}" srcOrd="2" destOrd="0" presId="urn:microsoft.com/office/officeart/2016/7/layout/BasicLinearProcessNumbered"/>
    <dgm:cxn modelId="{F2DB9D2C-9757-784F-A1E9-E3AC4FF535D6}" type="presParOf" srcId="{F1FDED37-88CB-2247-8D03-91B0E2C1E010}" destId="{DCC314BB-8087-A14F-901C-614C78797F52}" srcOrd="0" destOrd="0" presId="urn:microsoft.com/office/officeart/2016/7/layout/BasicLinearProcessNumbered"/>
    <dgm:cxn modelId="{C4E7303F-16AE-AF4B-B625-0246845DEF48}" type="presParOf" srcId="{F1FDED37-88CB-2247-8D03-91B0E2C1E010}" destId="{A3D0FCB0-E785-4049-9739-5DCA73234630}" srcOrd="1" destOrd="0" presId="urn:microsoft.com/office/officeart/2016/7/layout/BasicLinearProcessNumbered"/>
    <dgm:cxn modelId="{90EC47B7-E37D-4147-B645-57FDA43F9D81}" type="presParOf" srcId="{F1FDED37-88CB-2247-8D03-91B0E2C1E010}" destId="{9C1726D6-8388-3743-A375-1DD7BD7BCD2C}" srcOrd="2" destOrd="0" presId="urn:microsoft.com/office/officeart/2016/7/layout/BasicLinearProcessNumbered"/>
    <dgm:cxn modelId="{AF40835C-09F5-C64A-967F-DA793BC504EA}" type="presParOf" srcId="{F1FDED37-88CB-2247-8D03-91B0E2C1E010}" destId="{9739525C-6EA3-3746-B6BE-E09099EA6257}" srcOrd="3" destOrd="0" presId="urn:microsoft.com/office/officeart/2016/7/layout/BasicLinearProcessNumbered"/>
    <dgm:cxn modelId="{4317EF6C-522D-FC43-8DBF-89EAA086B23E}" type="presParOf" srcId="{F6C62F35-4B91-474B-8D07-85F073BF6202}" destId="{DB1BAF25-2F77-DD41-99BF-2ADCBE781BB0}" srcOrd="3" destOrd="0" presId="urn:microsoft.com/office/officeart/2016/7/layout/BasicLinearProcessNumbered"/>
    <dgm:cxn modelId="{CB2928B8-1FE4-0141-9FB2-B7BD73543A81}" type="presParOf" srcId="{F6C62F35-4B91-474B-8D07-85F073BF6202}" destId="{DFDF6765-2CEB-854E-AFC7-D047DF7511B2}" srcOrd="4" destOrd="0" presId="urn:microsoft.com/office/officeart/2016/7/layout/BasicLinearProcessNumbered"/>
    <dgm:cxn modelId="{2AA3972F-1DEC-954F-9332-89B89E1D3ADC}" type="presParOf" srcId="{DFDF6765-2CEB-854E-AFC7-D047DF7511B2}" destId="{24A4436D-48F7-0646-A37E-0F85335854F2}" srcOrd="0" destOrd="0" presId="urn:microsoft.com/office/officeart/2016/7/layout/BasicLinearProcessNumbered"/>
    <dgm:cxn modelId="{3477C0CD-7A2B-A344-80FD-67598E97FD0E}" type="presParOf" srcId="{DFDF6765-2CEB-854E-AFC7-D047DF7511B2}" destId="{A89ACA7D-0FEF-9848-9D8A-F485E4B97E08}" srcOrd="1" destOrd="0" presId="urn:microsoft.com/office/officeart/2016/7/layout/BasicLinearProcessNumbered"/>
    <dgm:cxn modelId="{AA6F4A76-59CA-EC40-BC6C-3430DBDEC8F5}" type="presParOf" srcId="{DFDF6765-2CEB-854E-AFC7-D047DF7511B2}" destId="{80851C5C-7561-E84E-8700-1C6365F5FEB9}" srcOrd="2" destOrd="0" presId="urn:microsoft.com/office/officeart/2016/7/layout/BasicLinearProcessNumbered"/>
    <dgm:cxn modelId="{7E7F2BE2-CB39-8D43-833B-2425F5E24676}" type="presParOf" srcId="{DFDF6765-2CEB-854E-AFC7-D047DF7511B2}" destId="{152D3A3D-6FCF-E846-BDBD-A71FC41FAD8D}" srcOrd="3" destOrd="0" presId="urn:microsoft.com/office/officeart/2016/7/layout/BasicLinearProcessNumbered"/>
    <dgm:cxn modelId="{2501849A-CCFF-504D-ADB4-EBB8240350D9}" type="presParOf" srcId="{F6C62F35-4B91-474B-8D07-85F073BF6202}" destId="{1CE2E3A7-B370-CC4F-9165-FE24FB949EE2}" srcOrd="5" destOrd="0" presId="urn:microsoft.com/office/officeart/2016/7/layout/BasicLinearProcessNumbered"/>
    <dgm:cxn modelId="{4E62ABCD-0499-9845-80BD-6C7FAE179519}" type="presParOf" srcId="{F6C62F35-4B91-474B-8D07-85F073BF6202}" destId="{A8CC778B-E7B5-2F41-A7F7-E911AB47CAB4}" srcOrd="6" destOrd="0" presId="urn:microsoft.com/office/officeart/2016/7/layout/BasicLinearProcessNumbered"/>
    <dgm:cxn modelId="{5A7A1E26-1087-BF4C-B193-FC2324F9A1FD}" type="presParOf" srcId="{A8CC778B-E7B5-2F41-A7F7-E911AB47CAB4}" destId="{7BDDE554-5BDE-104F-BECD-D881A06C2855}" srcOrd="0" destOrd="0" presId="urn:microsoft.com/office/officeart/2016/7/layout/BasicLinearProcessNumbered"/>
    <dgm:cxn modelId="{1EA01CC0-DE0F-5641-ABCE-81E57B5BDE48}" type="presParOf" srcId="{A8CC778B-E7B5-2F41-A7F7-E911AB47CAB4}" destId="{9FA57896-C419-AF43-B48F-8F35A4E6A1CF}" srcOrd="1" destOrd="0" presId="urn:microsoft.com/office/officeart/2016/7/layout/BasicLinearProcessNumbered"/>
    <dgm:cxn modelId="{E2805678-C434-614B-937E-F7B870DD70C8}" type="presParOf" srcId="{A8CC778B-E7B5-2F41-A7F7-E911AB47CAB4}" destId="{506DE18C-636C-A142-814E-25EBE0B21957}" srcOrd="2" destOrd="0" presId="urn:microsoft.com/office/officeart/2016/7/layout/BasicLinearProcessNumbered"/>
    <dgm:cxn modelId="{0D604321-0A88-704B-A721-8966F66FD457}" type="presParOf" srcId="{A8CC778B-E7B5-2F41-A7F7-E911AB47CAB4}" destId="{ED940B44-900A-6040-929E-8EDA0348AA5A}"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07912A-78E0-4E7B-AEA4-7B60582B1AD4}" type="doc">
      <dgm:prSet loTypeId="urn:microsoft.com/office/officeart/2005/8/layout/vList2" loCatId="list" qsTypeId="urn:microsoft.com/office/officeart/2005/8/quickstyle/simple2" qsCatId="simple" csTypeId="urn:microsoft.com/office/officeart/2005/8/colors/colorful5" csCatId="colorful"/>
      <dgm:spPr/>
      <dgm:t>
        <a:bodyPr/>
        <a:lstStyle/>
        <a:p>
          <a:endParaRPr lang="en-US"/>
        </a:p>
      </dgm:t>
    </dgm:pt>
    <dgm:pt modelId="{E2119762-A33F-4920-B635-AAAE4445ABAD}">
      <dgm:prSet/>
      <dgm:spPr/>
      <dgm:t>
        <a:bodyPr/>
        <a:lstStyle/>
        <a:p>
          <a:r>
            <a:rPr lang="en-US"/>
            <a:t>Gratitude</a:t>
          </a:r>
        </a:p>
      </dgm:t>
    </dgm:pt>
    <dgm:pt modelId="{8A54E4B8-9AD2-4EC2-B5B4-11A190E75F9A}" type="parTrans" cxnId="{450C7476-1F93-4844-B00D-29CD978ACE65}">
      <dgm:prSet/>
      <dgm:spPr/>
      <dgm:t>
        <a:bodyPr/>
        <a:lstStyle/>
        <a:p>
          <a:endParaRPr lang="en-US"/>
        </a:p>
      </dgm:t>
    </dgm:pt>
    <dgm:pt modelId="{F6A86C91-B06E-4ECF-A1CB-1230ED2DDC8E}" type="sibTrans" cxnId="{450C7476-1F93-4844-B00D-29CD978ACE65}">
      <dgm:prSet/>
      <dgm:spPr/>
      <dgm:t>
        <a:bodyPr/>
        <a:lstStyle/>
        <a:p>
          <a:endParaRPr lang="en-US"/>
        </a:p>
      </dgm:t>
    </dgm:pt>
    <dgm:pt modelId="{70211755-DC0A-4CE5-AEC2-53CE8ECAD42E}">
      <dgm:prSet/>
      <dgm:spPr/>
      <dgm:t>
        <a:bodyPr/>
        <a:lstStyle/>
        <a:p>
          <a:r>
            <a:rPr lang="en-US"/>
            <a:t>Exercise</a:t>
          </a:r>
        </a:p>
      </dgm:t>
    </dgm:pt>
    <dgm:pt modelId="{F3D7AE4A-DA6D-447C-94C7-213C54359A60}" type="parTrans" cxnId="{B1EA783F-720E-46D7-8A12-E8CEF8789DB5}">
      <dgm:prSet/>
      <dgm:spPr/>
      <dgm:t>
        <a:bodyPr/>
        <a:lstStyle/>
        <a:p>
          <a:endParaRPr lang="en-US"/>
        </a:p>
      </dgm:t>
    </dgm:pt>
    <dgm:pt modelId="{47E35E59-3885-4E94-84FD-E68E461B5076}" type="sibTrans" cxnId="{B1EA783F-720E-46D7-8A12-E8CEF8789DB5}">
      <dgm:prSet/>
      <dgm:spPr/>
      <dgm:t>
        <a:bodyPr/>
        <a:lstStyle/>
        <a:p>
          <a:endParaRPr lang="en-US"/>
        </a:p>
      </dgm:t>
    </dgm:pt>
    <dgm:pt modelId="{3789AFD9-80C6-47BE-B62E-FE404A83C5E2}">
      <dgm:prSet/>
      <dgm:spPr/>
      <dgm:t>
        <a:bodyPr/>
        <a:lstStyle/>
        <a:p>
          <a:r>
            <a:rPr lang="en-US"/>
            <a:t>Social connection/reality checks</a:t>
          </a:r>
        </a:p>
      </dgm:t>
    </dgm:pt>
    <dgm:pt modelId="{9E437436-9F85-4439-9645-6A89AF262884}" type="parTrans" cxnId="{24158038-9C85-4A58-A6B8-BC55FFB7E654}">
      <dgm:prSet/>
      <dgm:spPr/>
      <dgm:t>
        <a:bodyPr/>
        <a:lstStyle/>
        <a:p>
          <a:endParaRPr lang="en-US"/>
        </a:p>
      </dgm:t>
    </dgm:pt>
    <dgm:pt modelId="{579B3F88-1FC9-4B2C-82BD-46AA9333E18F}" type="sibTrans" cxnId="{24158038-9C85-4A58-A6B8-BC55FFB7E654}">
      <dgm:prSet/>
      <dgm:spPr/>
      <dgm:t>
        <a:bodyPr/>
        <a:lstStyle/>
        <a:p>
          <a:endParaRPr lang="en-US"/>
        </a:p>
      </dgm:t>
    </dgm:pt>
    <dgm:pt modelId="{E0F3CE33-CB83-40B1-95CA-E8B5E8A98C68}">
      <dgm:prSet/>
      <dgm:spPr/>
      <dgm:t>
        <a:bodyPr/>
        <a:lstStyle/>
        <a:p>
          <a:r>
            <a:rPr lang="en-US"/>
            <a:t>Basic Biology</a:t>
          </a:r>
        </a:p>
      </dgm:t>
    </dgm:pt>
    <dgm:pt modelId="{8C6A2983-4F0B-4EEB-93B9-299AACD49712}" type="parTrans" cxnId="{CC6EB55F-4DD3-4E59-8580-FFD8F3E8FB19}">
      <dgm:prSet/>
      <dgm:spPr/>
      <dgm:t>
        <a:bodyPr/>
        <a:lstStyle/>
        <a:p>
          <a:endParaRPr lang="en-US"/>
        </a:p>
      </dgm:t>
    </dgm:pt>
    <dgm:pt modelId="{370C6A1A-38B4-4D66-B6A3-A4E912D7AC2A}" type="sibTrans" cxnId="{CC6EB55F-4DD3-4E59-8580-FFD8F3E8FB19}">
      <dgm:prSet/>
      <dgm:spPr/>
      <dgm:t>
        <a:bodyPr/>
        <a:lstStyle/>
        <a:p>
          <a:endParaRPr lang="en-US"/>
        </a:p>
      </dgm:t>
    </dgm:pt>
    <dgm:pt modelId="{46CF706E-CC63-E74D-9300-4A8383DF1CDC}" type="pres">
      <dgm:prSet presAssocID="{E507912A-78E0-4E7B-AEA4-7B60582B1AD4}" presName="linear" presStyleCnt="0">
        <dgm:presLayoutVars>
          <dgm:animLvl val="lvl"/>
          <dgm:resizeHandles val="exact"/>
        </dgm:presLayoutVars>
      </dgm:prSet>
      <dgm:spPr/>
    </dgm:pt>
    <dgm:pt modelId="{CC5D714F-2BC2-444F-93A9-16D0B515F09E}" type="pres">
      <dgm:prSet presAssocID="{E2119762-A33F-4920-B635-AAAE4445ABAD}" presName="parentText" presStyleLbl="node1" presStyleIdx="0" presStyleCnt="4">
        <dgm:presLayoutVars>
          <dgm:chMax val="0"/>
          <dgm:bulletEnabled val="1"/>
        </dgm:presLayoutVars>
      </dgm:prSet>
      <dgm:spPr/>
    </dgm:pt>
    <dgm:pt modelId="{4C8F1423-788D-D941-A7DF-539FD4EE4ABD}" type="pres">
      <dgm:prSet presAssocID="{F6A86C91-B06E-4ECF-A1CB-1230ED2DDC8E}" presName="spacer" presStyleCnt="0"/>
      <dgm:spPr/>
    </dgm:pt>
    <dgm:pt modelId="{2E0CA145-D7D2-CE47-A75C-DC971EBBB8AA}" type="pres">
      <dgm:prSet presAssocID="{70211755-DC0A-4CE5-AEC2-53CE8ECAD42E}" presName="parentText" presStyleLbl="node1" presStyleIdx="1" presStyleCnt="4">
        <dgm:presLayoutVars>
          <dgm:chMax val="0"/>
          <dgm:bulletEnabled val="1"/>
        </dgm:presLayoutVars>
      </dgm:prSet>
      <dgm:spPr/>
    </dgm:pt>
    <dgm:pt modelId="{466A51A4-1FF6-9C44-814C-C61947694C8D}" type="pres">
      <dgm:prSet presAssocID="{47E35E59-3885-4E94-84FD-E68E461B5076}" presName="spacer" presStyleCnt="0"/>
      <dgm:spPr/>
    </dgm:pt>
    <dgm:pt modelId="{8B50953B-593B-F74B-9F32-AA1E5B5FD3E5}" type="pres">
      <dgm:prSet presAssocID="{3789AFD9-80C6-47BE-B62E-FE404A83C5E2}" presName="parentText" presStyleLbl="node1" presStyleIdx="2" presStyleCnt="4">
        <dgm:presLayoutVars>
          <dgm:chMax val="0"/>
          <dgm:bulletEnabled val="1"/>
        </dgm:presLayoutVars>
      </dgm:prSet>
      <dgm:spPr/>
    </dgm:pt>
    <dgm:pt modelId="{29ABC5D0-F6FA-1F4E-A7DE-7B7E76FE552D}" type="pres">
      <dgm:prSet presAssocID="{579B3F88-1FC9-4B2C-82BD-46AA9333E18F}" presName="spacer" presStyleCnt="0"/>
      <dgm:spPr/>
    </dgm:pt>
    <dgm:pt modelId="{14B17D4B-2A1C-DE40-A8C0-4BB0D2142B93}" type="pres">
      <dgm:prSet presAssocID="{E0F3CE33-CB83-40B1-95CA-E8B5E8A98C68}" presName="parentText" presStyleLbl="node1" presStyleIdx="3" presStyleCnt="4">
        <dgm:presLayoutVars>
          <dgm:chMax val="0"/>
          <dgm:bulletEnabled val="1"/>
        </dgm:presLayoutVars>
      </dgm:prSet>
      <dgm:spPr/>
    </dgm:pt>
  </dgm:ptLst>
  <dgm:cxnLst>
    <dgm:cxn modelId="{24158038-9C85-4A58-A6B8-BC55FFB7E654}" srcId="{E507912A-78E0-4E7B-AEA4-7B60582B1AD4}" destId="{3789AFD9-80C6-47BE-B62E-FE404A83C5E2}" srcOrd="2" destOrd="0" parTransId="{9E437436-9F85-4439-9645-6A89AF262884}" sibTransId="{579B3F88-1FC9-4B2C-82BD-46AA9333E18F}"/>
    <dgm:cxn modelId="{B1EA783F-720E-46D7-8A12-E8CEF8789DB5}" srcId="{E507912A-78E0-4E7B-AEA4-7B60582B1AD4}" destId="{70211755-DC0A-4CE5-AEC2-53CE8ECAD42E}" srcOrd="1" destOrd="0" parTransId="{F3D7AE4A-DA6D-447C-94C7-213C54359A60}" sibTransId="{47E35E59-3885-4E94-84FD-E68E461B5076}"/>
    <dgm:cxn modelId="{CC6EB55F-4DD3-4E59-8580-FFD8F3E8FB19}" srcId="{E507912A-78E0-4E7B-AEA4-7B60582B1AD4}" destId="{E0F3CE33-CB83-40B1-95CA-E8B5E8A98C68}" srcOrd="3" destOrd="0" parTransId="{8C6A2983-4F0B-4EEB-93B9-299AACD49712}" sibTransId="{370C6A1A-38B4-4D66-B6A3-A4E912D7AC2A}"/>
    <dgm:cxn modelId="{450C7476-1F93-4844-B00D-29CD978ACE65}" srcId="{E507912A-78E0-4E7B-AEA4-7B60582B1AD4}" destId="{E2119762-A33F-4920-B635-AAAE4445ABAD}" srcOrd="0" destOrd="0" parTransId="{8A54E4B8-9AD2-4EC2-B5B4-11A190E75F9A}" sibTransId="{F6A86C91-B06E-4ECF-A1CB-1230ED2DDC8E}"/>
    <dgm:cxn modelId="{3A498B7D-D1D4-4B42-A72B-556CD49C4731}" type="presOf" srcId="{3789AFD9-80C6-47BE-B62E-FE404A83C5E2}" destId="{8B50953B-593B-F74B-9F32-AA1E5B5FD3E5}" srcOrd="0" destOrd="0" presId="urn:microsoft.com/office/officeart/2005/8/layout/vList2"/>
    <dgm:cxn modelId="{01590880-2E6C-0D44-A91A-941C03C38DF7}" type="presOf" srcId="{E2119762-A33F-4920-B635-AAAE4445ABAD}" destId="{CC5D714F-2BC2-444F-93A9-16D0B515F09E}" srcOrd="0" destOrd="0" presId="urn:microsoft.com/office/officeart/2005/8/layout/vList2"/>
    <dgm:cxn modelId="{EB4314DB-B639-EC4E-B5DD-7374A528B932}" type="presOf" srcId="{70211755-DC0A-4CE5-AEC2-53CE8ECAD42E}" destId="{2E0CA145-D7D2-CE47-A75C-DC971EBBB8AA}" srcOrd="0" destOrd="0" presId="urn:microsoft.com/office/officeart/2005/8/layout/vList2"/>
    <dgm:cxn modelId="{55D34BE9-4935-9D40-8F29-D568B8871E78}" type="presOf" srcId="{E507912A-78E0-4E7B-AEA4-7B60582B1AD4}" destId="{46CF706E-CC63-E74D-9300-4A8383DF1CDC}" srcOrd="0" destOrd="0" presId="urn:microsoft.com/office/officeart/2005/8/layout/vList2"/>
    <dgm:cxn modelId="{147D46F6-8554-2042-8737-2E866827CCF6}" type="presOf" srcId="{E0F3CE33-CB83-40B1-95CA-E8B5E8A98C68}" destId="{14B17D4B-2A1C-DE40-A8C0-4BB0D2142B93}" srcOrd="0" destOrd="0" presId="urn:microsoft.com/office/officeart/2005/8/layout/vList2"/>
    <dgm:cxn modelId="{E915F406-54C7-FB44-B6E7-E152C2C6CC1D}" type="presParOf" srcId="{46CF706E-CC63-E74D-9300-4A8383DF1CDC}" destId="{CC5D714F-2BC2-444F-93A9-16D0B515F09E}" srcOrd="0" destOrd="0" presId="urn:microsoft.com/office/officeart/2005/8/layout/vList2"/>
    <dgm:cxn modelId="{C9A2DD46-802F-654E-B7F0-CB0396C79341}" type="presParOf" srcId="{46CF706E-CC63-E74D-9300-4A8383DF1CDC}" destId="{4C8F1423-788D-D941-A7DF-539FD4EE4ABD}" srcOrd="1" destOrd="0" presId="urn:microsoft.com/office/officeart/2005/8/layout/vList2"/>
    <dgm:cxn modelId="{A8312BF6-50D0-F640-B847-7FEC94969016}" type="presParOf" srcId="{46CF706E-CC63-E74D-9300-4A8383DF1CDC}" destId="{2E0CA145-D7D2-CE47-A75C-DC971EBBB8AA}" srcOrd="2" destOrd="0" presId="urn:microsoft.com/office/officeart/2005/8/layout/vList2"/>
    <dgm:cxn modelId="{67DD1705-B8D1-7741-BFF4-0C9D126DA5AC}" type="presParOf" srcId="{46CF706E-CC63-E74D-9300-4A8383DF1CDC}" destId="{466A51A4-1FF6-9C44-814C-C61947694C8D}" srcOrd="3" destOrd="0" presId="urn:microsoft.com/office/officeart/2005/8/layout/vList2"/>
    <dgm:cxn modelId="{2CB8DA27-6A1E-4547-8722-E69B1B73F18F}" type="presParOf" srcId="{46CF706E-CC63-E74D-9300-4A8383DF1CDC}" destId="{8B50953B-593B-F74B-9F32-AA1E5B5FD3E5}" srcOrd="4" destOrd="0" presId="urn:microsoft.com/office/officeart/2005/8/layout/vList2"/>
    <dgm:cxn modelId="{93977D8C-6AE5-ED48-BFD9-7B05D461606D}" type="presParOf" srcId="{46CF706E-CC63-E74D-9300-4A8383DF1CDC}" destId="{29ABC5D0-F6FA-1F4E-A7DE-7B7E76FE552D}" srcOrd="5" destOrd="0" presId="urn:microsoft.com/office/officeart/2005/8/layout/vList2"/>
    <dgm:cxn modelId="{B93AFDEE-9B1F-A84D-8F20-DB5ACC2BAB83}" type="presParOf" srcId="{46CF706E-CC63-E74D-9300-4A8383DF1CDC}" destId="{14B17D4B-2A1C-DE40-A8C0-4BB0D2142B9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CE4C74-33D8-4156-AE4F-EBBF6D1903C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F436BC6-1DC5-4240-9962-63E18755880A}">
      <dgm:prSet/>
      <dgm:spPr/>
      <dgm:t>
        <a:bodyPr/>
        <a:lstStyle/>
        <a:p>
          <a:r>
            <a:rPr lang="en-US"/>
            <a:t>Relaxation</a:t>
          </a:r>
        </a:p>
      </dgm:t>
    </dgm:pt>
    <dgm:pt modelId="{3AC313A9-CF31-46E3-B350-7F238585F248}" type="parTrans" cxnId="{02603B21-CD38-4070-AA69-C656A2F5E4CA}">
      <dgm:prSet/>
      <dgm:spPr/>
      <dgm:t>
        <a:bodyPr/>
        <a:lstStyle/>
        <a:p>
          <a:endParaRPr lang="en-US"/>
        </a:p>
      </dgm:t>
    </dgm:pt>
    <dgm:pt modelId="{D3B1F2B3-2B5B-45D2-B233-C41EC66D8BCF}" type="sibTrans" cxnId="{02603B21-CD38-4070-AA69-C656A2F5E4CA}">
      <dgm:prSet/>
      <dgm:spPr/>
      <dgm:t>
        <a:bodyPr/>
        <a:lstStyle/>
        <a:p>
          <a:endParaRPr lang="en-US"/>
        </a:p>
      </dgm:t>
    </dgm:pt>
    <dgm:pt modelId="{D4DC5504-62D6-45FB-A08D-E3BF26D6F589}">
      <dgm:prSet/>
      <dgm:spPr/>
      <dgm:t>
        <a:bodyPr/>
        <a:lstStyle/>
        <a:p>
          <a:r>
            <a:rPr lang="en-US"/>
            <a:t>Mindfulness</a:t>
          </a:r>
        </a:p>
      </dgm:t>
    </dgm:pt>
    <dgm:pt modelId="{EF6B8FCC-201D-4771-968A-87F44F5CFA10}" type="parTrans" cxnId="{BD59A963-E7AD-4E4E-8722-DF089B8F71EE}">
      <dgm:prSet/>
      <dgm:spPr/>
      <dgm:t>
        <a:bodyPr/>
        <a:lstStyle/>
        <a:p>
          <a:endParaRPr lang="en-US"/>
        </a:p>
      </dgm:t>
    </dgm:pt>
    <dgm:pt modelId="{1A69A06F-08F7-4DC7-9A27-073163E6D88F}" type="sibTrans" cxnId="{BD59A963-E7AD-4E4E-8722-DF089B8F71EE}">
      <dgm:prSet/>
      <dgm:spPr/>
      <dgm:t>
        <a:bodyPr/>
        <a:lstStyle/>
        <a:p>
          <a:endParaRPr lang="en-US"/>
        </a:p>
      </dgm:t>
    </dgm:pt>
    <dgm:pt modelId="{D97C1DB9-2D53-4F7A-8276-22840C25A749}">
      <dgm:prSet/>
      <dgm:spPr/>
      <dgm:t>
        <a:bodyPr/>
        <a:lstStyle/>
        <a:p>
          <a:r>
            <a:rPr lang="en-US"/>
            <a:t>Imagery</a:t>
          </a:r>
        </a:p>
      </dgm:t>
    </dgm:pt>
    <dgm:pt modelId="{E854AC93-013D-4E15-92C2-5330363BB1EB}" type="parTrans" cxnId="{47422861-C7F6-4E71-8B6E-BE2722EBA538}">
      <dgm:prSet/>
      <dgm:spPr/>
      <dgm:t>
        <a:bodyPr/>
        <a:lstStyle/>
        <a:p>
          <a:endParaRPr lang="en-US"/>
        </a:p>
      </dgm:t>
    </dgm:pt>
    <dgm:pt modelId="{984B4440-C862-4495-BF99-61DB7288845A}" type="sibTrans" cxnId="{47422861-C7F6-4E71-8B6E-BE2722EBA538}">
      <dgm:prSet/>
      <dgm:spPr/>
      <dgm:t>
        <a:bodyPr/>
        <a:lstStyle/>
        <a:p>
          <a:endParaRPr lang="en-US"/>
        </a:p>
      </dgm:t>
    </dgm:pt>
    <dgm:pt modelId="{7540D626-2759-40F8-A50C-B14B4D8B3C3F}">
      <dgm:prSet/>
      <dgm:spPr/>
      <dgm:t>
        <a:bodyPr/>
        <a:lstStyle/>
        <a:p>
          <a:r>
            <a:rPr lang="en-US"/>
            <a:t>Breathing</a:t>
          </a:r>
        </a:p>
      </dgm:t>
    </dgm:pt>
    <dgm:pt modelId="{5256EF6B-080E-4A9D-BF02-7CBD0454CB8E}" type="parTrans" cxnId="{4CF62FBA-F7F4-4CA2-B3BF-0A4B49403AD9}">
      <dgm:prSet/>
      <dgm:spPr/>
      <dgm:t>
        <a:bodyPr/>
        <a:lstStyle/>
        <a:p>
          <a:endParaRPr lang="en-US"/>
        </a:p>
      </dgm:t>
    </dgm:pt>
    <dgm:pt modelId="{50525009-35D5-4011-9E13-26BC716A9A0D}" type="sibTrans" cxnId="{4CF62FBA-F7F4-4CA2-B3BF-0A4B49403AD9}">
      <dgm:prSet/>
      <dgm:spPr/>
      <dgm:t>
        <a:bodyPr/>
        <a:lstStyle/>
        <a:p>
          <a:endParaRPr lang="en-US"/>
        </a:p>
      </dgm:t>
    </dgm:pt>
    <dgm:pt modelId="{4AAE29FD-BE36-40D1-84A5-9E3E10C77E0F}" type="pres">
      <dgm:prSet presAssocID="{D6CE4C74-33D8-4156-AE4F-EBBF6D1903CE}" presName="root" presStyleCnt="0">
        <dgm:presLayoutVars>
          <dgm:dir/>
          <dgm:resizeHandles val="exact"/>
        </dgm:presLayoutVars>
      </dgm:prSet>
      <dgm:spPr/>
    </dgm:pt>
    <dgm:pt modelId="{C5169F44-EC07-4DA0-A533-106CA1AF4A3F}" type="pres">
      <dgm:prSet presAssocID="{7F436BC6-1DC5-4240-9962-63E18755880A}" presName="compNode" presStyleCnt="0"/>
      <dgm:spPr/>
    </dgm:pt>
    <dgm:pt modelId="{82174003-14EB-4DCB-B247-46773ADCAC7C}" type="pres">
      <dgm:prSet presAssocID="{7F436BC6-1DC5-4240-9962-63E18755880A}" presName="bgRect" presStyleLbl="bgShp" presStyleIdx="0" presStyleCnt="4"/>
      <dgm:spPr/>
    </dgm:pt>
    <dgm:pt modelId="{5C7C5E85-4B08-47A8-855C-440D6A6D3759}" type="pres">
      <dgm:prSet presAssocID="{7F436BC6-1DC5-4240-9962-63E18755880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leep"/>
        </a:ext>
      </dgm:extLst>
    </dgm:pt>
    <dgm:pt modelId="{789F8EA9-889F-4115-AC64-B933CC96A92B}" type="pres">
      <dgm:prSet presAssocID="{7F436BC6-1DC5-4240-9962-63E18755880A}" presName="spaceRect" presStyleCnt="0"/>
      <dgm:spPr/>
    </dgm:pt>
    <dgm:pt modelId="{5BBEFCB6-014F-4AB6-A43E-D0934ABA7D9F}" type="pres">
      <dgm:prSet presAssocID="{7F436BC6-1DC5-4240-9962-63E18755880A}" presName="parTx" presStyleLbl="revTx" presStyleIdx="0" presStyleCnt="4">
        <dgm:presLayoutVars>
          <dgm:chMax val="0"/>
          <dgm:chPref val="0"/>
        </dgm:presLayoutVars>
      </dgm:prSet>
      <dgm:spPr/>
    </dgm:pt>
    <dgm:pt modelId="{BA91FCD2-0679-45A7-BFDA-4FB516A29234}" type="pres">
      <dgm:prSet presAssocID="{D3B1F2B3-2B5B-45D2-B233-C41EC66D8BCF}" presName="sibTrans" presStyleCnt="0"/>
      <dgm:spPr/>
    </dgm:pt>
    <dgm:pt modelId="{FE9AC699-A7DD-4FFC-991D-3F3912467A0F}" type="pres">
      <dgm:prSet presAssocID="{D4DC5504-62D6-45FB-A08D-E3BF26D6F589}" presName="compNode" presStyleCnt="0"/>
      <dgm:spPr/>
    </dgm:pt>
    <dgm:pt modelId="{5D5110D7-EC5C-4DAE-8CE3-6796A685045E}" type="pres">
      <dgm:prSet presAssocID="{D4DC5504-62D6-45FB-A08D-E3BF26D6F589}" presName="bgRect" presStyleLbl="bgShp" presStyleIdx="1" presStyleCnt="4"/>
      <dgm:spPr/>
    </dgm:pt>
    <dgm:pt modelId="{78A6A1E8-785C-48C5-B8B1-211822363DC8}" type="pres">
      <dgm:prSet presAssocID="{D4DC5504-62D6-45FB-A08D-E3BF26D6F58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1C98AAF-C52A-4D36-A343-044D762E01E6}" type="pres">
      <dgm:prSet presAssocID="{D4DC5504-62D6-45FB-A08D-E3BF26D6F589}" presName="spaceRect" presStyleCnt="0"/>
      <dgm:spPr/>
    </dgm:pt>
    <dgm:pt modelId="{C7CAD3B1-B009-4A67-B3E4-ED7563AAB033}" type="pres">
      <dgm:prSet presAssocID="{D4DC5504-62D6-45FB-A08D-E3BF26D6F589}" presName="parTx" presStyleLbl="revTx" presStyleIdx="1" presStyleCnt="4">
        <dgm:presLayoutVars>
          <dgm:chMax val="0"/>
          <dgm:chPref val="0"/>
        </dgm:presLayoutVars>
      </dgm:prSet>
      <dgm:spPr/>
    </dgm:pt>
    <dgm:pt modelId="{E7C69018-6BA3-47E3-814A-EA2CE30B87E9}" type="pres">
      <dgm:prSet presAssocID="{1A69A06F-08F7-4DC7-9A27-073163E6D88F}" presName="sibTrans" presStyleCnt="0"/>
      <dgm:spPr/>
    </dgm:pt>
    <dgm:pt modelId="{A3A6964F-8BAE-470C-993D-94F839AC4597}" type="pres">
      <dgm:prSet presAssocID="{D97C1DB9-2D53-4F7A-8276-22840C25A749}" presName="compNode" presStyleCnt="0"/>
      <dgm:spPr/>
    </dgm:pt>
    <dgm:pt modelId="{7F89BD8B-864E-454E-9259-8F2729093551}" type="pres">
      <dgm:prSet presAssocID="{D97C1DB9-2D53-4F7A-8276-22840C25A749}" presName="bgRect" presStyleLbl="bgShp" presStyleIdx="2" presStyleCnt="4"/>
      <dgm:spPr/>
    </dgm:pt>
    <dgm:pt modelId="{08FEAE24-5CC4-4F56-A48D-BC4C2A2A9104}" type="pres">
      <dgm:prSet presAssocID="{D97C1DB9-2D53-4F7A-8276-22840C25A74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mera"/>
        </a:ext>
      </dgm:extLst>
    </dgm:pt>
    <dgm:pt modelId="{D5DD169F-DC3E-4E8F-B632-2D0B0119FA11}" type="pres">
      <dgm:prSet presAssocID="{D97C1DB9-2D53-4F7A-8276-22840C25A749}" presName="spaceRect" presStyleCnt="0"/>
      <dgm:spPr/>
    </dgm:pt>
    <dgm:pt modelId="{AA594CA3-6153-4094-B4F9-D8A942CD3A2E}" type="pres">
      <dgm:prSet presAssocID="{D97C1DB9-2D53-4F7A-8276-22840C25A749}" presName="parTx" presStyleLbl="revTx" presStyleIdx="2" presStyleCnt="4">
        <dgm:presLayoutVars>
          <dgm:chMax val="0"/>
          <dgm:chPref val="0"/>
        </dgm:presLayoutVars>
      </dgm:prSet>
      <dgm:spPr/>
    </dgm:pt>
    <dgm:pt modelId="{9F6BBF26-92BC-4003-B907-D3D8EA1E4C69}" type="pres">
      <dgm:prSet presAssocID="{984B4440-C862-4495-BF99-61DB7288845A}" presName="sibTrans" presStyleCnt="0"/>
      <dgm:spPr/>
    </dgm:pt>
    <dgm:pt modelId="{FAA13FE5-2B01-435B-A738-5A187D7DACBE}" type="pres">
      <dgm:prSet presAssocID="{7540D626-2759-40F8-A50C-B14B4D8B3C3F}" presName="compNode" presStyleCnt="0"/>
      <dgm:spPr/>
    </dgm:pt>
    <dgm:pt modelId="{D53314C1-356F-419C-911C-6DA8D10FB468}" type="pres">
      <dgm:prSet presAssocID="{7540D626-2759-40F8-A50C-B14B4D8B3C3F}" presName="bgRect" presStyleLbl="bgShp" presStyleIdx="3" presStyleCnt="4"/>
      <dgm:spPr/>
    </dgm:pt>
    <dgm:pt modelId="{24FF3335-88D3-4D9E-81E4-4C74028AD164}" type="pres">
      <dgm:prSet presAssocID="{7540D626-2759-40F8-A50C-B14B4D8B3C3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ungs"/>
        </a:ext>
      </dgm:extLst>
    </dgm:pt>
    <dgm:pt modelId="{CAEE4FE3-7A88-4DC3-8403-7230D1500A88}" type="pres">
      <dgm:prSet presAssocID="{7540D626-2759-40F8-A50C-B14B4D8B3C3F}" presName="spaceRect" presStyleCnt="0"/>
      <dgm:spPr/>
    </dgm:pt>
    <dgm:pt modelId="{C87435BB-8807-45C7-9D5D-F157F25261DB}" type="pres">
      <dgm:prSet presAssocID="{7540D626-2759-40F8-A50C-B14B4D8B3C3F}" presName="parTx" presStyleLbl="revTx" presStyleIdx="3" presStyleCnt="4">
        <dgm:presLayoutVars>
          <dgm:chMax val="0"/>
          <dgm:chPref val="0"/>
        </dgm:presLayoutVars>
      </dgm:prSet>
      <dgm:spPr/>
    </dgm:pt>
  </dgm:ptLst>
  <dgm:cxnLst>
    <dgm:cxn modelId="{A0DF761A-C472-49DC-B465-E9D4665E74E7}" type="presOf" srcId="{7F436BC6-1DC5-4240-9962-63E18755880A}" destId="{5BBEFCB6-014F-4AB6-A43E-D0934ABA7D9F}" srcOrd="0" destOrd="0" presId="urn:microsoft.com/office/officeart/2018/2/layout/IconVerticalSolidList"/>
    <dgm:cxn modelId="{02603B21-CD38-4070-AA69-C656A2F5E4CA}" srcId="{D6CE4C74-33D8-4156-AE4F-EBBF6D1903CE}" destId="{7F436BC6-1DC5-4240-9962-63E18755880A}" srcOrd="0" destOrd="0" parTransId="{3AC313A9-CF31-46E3-B350-7F238585F248}" sibTransId="{D3B1F2B3-2B5B-45D2-B233-C41EC66D8BCF}"/>
    <dgm:cxn modelId="{47422861-C7F6-4E71-8B6E-BE2722EBA538}" srcId="{D6CE4C74-33D8-4156-AE4F-EBBF6D1903CE}" destId="{D97C1DB9-2D53-4F7A-8276-22840C25A749}" srcOrd="2" destOrd="0" parTransId="{E854AC93-013D-4E15-92C2-5330363BB1EB}" sibTransId="{984B4440-C862-4495-BF99-61DB7288845A}"/>
    <dgm:cxn modelId="{BD59A963-E7AD-4E4E-8722-DF089B8F71EE}" srcId="{D6CE4C74-33D8-4156-AE4F-EBBF6D1903CE}" destId="{D4DC5504-62D6-45FB-A08D-E3BF26D6F589}" srcOrd="1" destOrd="0" parTransId="{EF6B8FCC-201D-4771-968A-87F44F5CFA10}" sibTransId="{1A69A06F-08F7-4DC7-9A27-073163E6D88F}"/>
    <dgm:cxn modelId="{5B512168-DCFC-401B-8F8B-1FDEBE3374E0}" type="presOf" srcId="{D6CE4C74-33D8-4156-AE4F-EBBF6D1903CE}" destId="{4AAE29FD-BE36-40D1-84A5-9E3E10C77E0F}" srcOrd="0" destOrd="0" presId="urn:microsoft.com/office/officeart/2018/2/layout/IconVerticalSolidList"/>
    <dgm:cxn modelId="{79CDCBA2-EB6B-48CE-BA85-D3839D9597FD}" type="presOf" srcId="{7540D626-2759-40F8-A50C-B14B4D8B3C3F}" destId="{C87435BB-8807-45C7-9D5D-F157F25261DB}" srcOrd="0" destOrd="0" presId="urn:microsoft.com/office/officeart/2018/2/layout/IconVerticalSolidList"/>
    <dgm:cxn modelId="{4CF62FBA-F7F4-4CA2-B3BF-0A4B49403AD9}" srcId="{D6CE4C74-33D8-4156-AE4F-EBBF6D1903CE}" destId="{7540D626-2759-40F8-A50C-B14B4D8B3C3F}" srcOrd="3" destOrd="0" parTransId="{5256EF6B-080E-4A9D-BF02-7CBD0454CB8E}" sibTransId="{50525009-35D5-4011-9E13-26BC716A9A0D}"/>
    <dgm:cxn modelId="{89C293C2-AA77-471A-98E1-1BD7A0CEBBA5}" type="presOf" srcId="{D97C1DB9-2D53-4F7A-8276-22840C25A749}" destId="{AA594CA3-6153-4094-B4F9-D8A942CD3A2E}" srcOrd="0" destOrd="0" presId="urn:microsoft.com/office/officeart/2018/2/layout/IconVerticalSolidList"/>
    <dgm:cxn modelId="{AAB7E6CD-AD0C-4486-BF84-2EDE4D21E89E}" type="presOf" srcId="{D4DC5504-62D6-45FB-A08D-E3BF26D6F589}" destId="{C7CAD3B1-B009-4A67-B3E4-ED7563AAB033}" srcOrd="0" destOrd="0" presId="urn:microsoft.com/office/officeart/2018/2/layout/IconVerticalSolidList"/>
    <dgm:cxn modelId="{D7ED2606-B936-4383-BC7A-FEE9F2A27729}" type="presParOf" srcId="{4AAE29FD-BE36-40D1-84A5-9E3E10C77E0F}" destId="{C5169F44-EC07-4DA0-A533-106CA1AF4A3F}" srcOrd="0" destOrd="0" presId="urn:microsoft.com/office/officeart/2018/2/layout/IconVerticalSolidList"/>
    <dgm:cxn modelId="{320B05B4-F18E-4B97-870A-E280ED12B593}" type="presParOf" srcId="{C5169F44-EC07-4DA0-A533-106CA1AF4A3F}" destId="{82174003-14EB-4DCB-B247-46773ADCAC7C}" srcOrd="0" destOrd="0" presId="urn:microsoft.com/office/officeart/2018/2/layout/IconVerticalSolidList"/>
    <dgm:cxn modelId="{5EA11ED1-F564-486A-A1E8-B549641B510E}" type="presParOf" srcId="{C5169F44-EC07-4DA0-A533-106CA1AF4A3F}" destId="{5C7C5E85-4B08-47A8-855C-440D6A6D3759}" srcOrd="1" destOrd="0" presId="urn:microsoft.com/office/officeart/2018/2/layout/IconVerticalSolidList"/>
    <dgm:cxn modelId="{77E646C0-6D52-4DD1-B192-A4CB8FB174E7}" type="presParOf" srcId="{C5169F44-EC07-4DA0-A533-106CA1AF4A3F}" destId="{789F8EA9-889F-4115-AC64-B933CC96A92B}" srcOrd="2" destOrd="0" presId="urn:microsoft.com/office/officeart/2018/2/layout/IconVerticalSolidList"/>
    <dgm:cxn modelId="{60E87373-1FD7-4FA9-A055-F083C506EDCD}" type="presParOf" srcId="{C5169F44-EC07-4DA0-A533-106CA1AF4A3F}" destId="{5BBEFCB6-014F-4AB6-A43E-D0934ABA7D9F}" srcOrd="3" destOrd="0" presId="urn:microsoft.com/office/officeart/2018/2/layout/IconVerticalSolidList"/>
    <dgm:cxn modelId="{A403354C-18FE-4FA9-AEEE-195ECBF71361}" type="presParOf" srcId="{4AAE29FD-BE36-40D1-84A5-9E3E10C77E0F}" destId="{BA91FCD2-0679-45A7-BFDA-4FB516A29234}" srcOrd="1" destOrd="0" presId="urn:microsoft.com/office/officeart/2018/2/layout/IconVerticalSolidList"/>
    <dgm:cxn modelId="{CF7F5705-F89B-4BFA-89CD-272815BEBA21}" type="presParOf" srcId="{4AAE29FD-BE36-40D1-84A5-9E3E10C77E0F}" destId="{FE9AC699-A7DD-4FFC-991D-3F3912467A0F}" srcOrd="2" destOrd="0" presId="urn:microsoft.com/office/officeart/2018/2/layout/IconVerticalSolidList"/>
    <dgm:cxn modelId="{474D30CB-FC18-4867-85BB-41D3868F2908}" type="presParOf" srcId="{FE9AC699-A7DD-4FFC-991D-3F3912467A0F}" destId="{5D5110D7-EC5C-4DAE-8CE3-6796A685045E}" srcOrd="0" destOrd="0" presId="urn:microsoft.com/office/officeart/2018/2/layout/IconVerticalSolidList"/>
    <dgm:cxn modelId="{80BD1A0D-7C94-4C87-8548-9483500104DF}" type="presParOf" srcId="{FE9AC699-A7DD-4FFC-991D-3F3912467A0F}" destId="{78A6A1E8-785C-48C5-B8B1-211822363DC8}" srcOrd="1" destOrd="0" presId="urn:microsoft.com/office/officeart/2018/2/layout/IconVerticalSolidList"/>
    <dgm:cxn modelId="{D69E5937-16ED-4DC3-A1FE-CC7214FB5030}" type="presParOf" srcId="{FE9AC699-A7DD-4FFC-991D-3F3912467A0F}" destId="{B1C98AAF-C52A-4D36-A343-044D762E01E6}" srcOrd="2" destOrd="0" presId="urn:microsoft.com/office/officeart/2018/2/layout/IconVerticalSolidList"/>
    <dgm:cxn modelId="{C0DF14A9-382F-4F0B-8B67-D373A69B786B}" type="presParOf" srcId="{FE9AC699-A7DD-4FFC-991D-3F3912467A0F}" destId="{C7CAD3B1-B009-4A67-B3E4-ED7563AAB033}" srcOrd="3" destOrd="0" presId="urn:microsoft.com/office/officeart/2018/2/layout/IconVerticalSolidList"/>
    <dgm:cxn modelId="{A86C12F2-94D0-4B03-B34A-ACBC467C4539}" type="presParOf" srcId="{4AAE29FD-BE36-40D1-84A5-9E3E10C77E0F}" destId="{E7C69018-6BA3-47E3-814A-EA2CE30B87E9}" srcOrd="3" destOrd="0" presId="urn:microsoft.com/office/officeart/2018/2/layout/IconVerticalSolidList"/>
    <dgm:cxn modelId="{90AAB4E4-64B1-4C8F-9FC4-117C97677E08}" type="presParOf" srcId="{4AAE29FD-BE36-40D1-84A5-9E3E10C77E0F}" destId="{A3A6964F-8BAE-470C-993D-94F839AC4597}" srcOrd="4" destOrd="0" presId="urn:microsoft.com/office/officeart/2018/2/layout/IconVerticalSolidList"/>
    <dgm:cxn modelId="{064209C0-D122-46D7-B3AF-C26ADED8DEBE}" type="presParOf" srcId="{A3A6964F-8BAE-470C-993D-94F839AC4597}" destId="{7F89BD8B-864E-454E-9259-8F2729093551}" srcOrd="0" destOrd="0" presId="urn:microsoft.com/office/officeart/2018/2/layout/IconVerticalSolidList"/>
    <dgm:cxn modelId="{13856E5C-F61B-4677-A80F-D6158205C9C6}" type="presParOf" srcId="{A3A6964F-8BAE-470C-993D-94F839AC4597}" destId="{08FEAE24-5CC4-4F56-A48D-BC4C2A2A9104}" srcOrd="1" destOrd="0" presId="urn:microsoft.com/office/officeart/2018/2/layout/IconVerticalSolidList"/>
    <dgm:cxn modelId="{6B42CB58-9688-429D-94BA-44DE35244B6F}" type="presParOf" srcId="{A3A6964F-8BAE-470C-993D-94F839AC4597}" destId="{D5DD169F-DC3E-4E8F-B632-2D0B0119FA11}" srcOrd="2" destOrd="0" presId="urn:microsoft.com/office/officeart/2018/2/layout/IconVerticalSolidList"/>
    <dgm:cxn modelId="{497FE200-025C-4479-8434-3F6A0A531373}" type="presParOf" srcId="{A3A6964F-8BAE-470C-993D-94F839AC4597}" destId="{AA594CA3-6153-4094-B4F9-D8A942CD3A2E}" srcOrd="3" destOrd="0" presId="urn:microsoft.com/office/officeart/2018/2/layout/IconVerticalSolidList"/>
    <dgm:cxn modelId="{89A526F5-E0E4-4231-BA41-557D1988D2F1}" type="presParOf" srcId="{4AAE29FD-BE36-40D1-84A5-9E3E10C77E0F}" destId="{9F6BBF26-92BC-4003-B907-D3D8EA1E4C69}" srcOrd="5" destOrd="0" presId="urn:microsoft.com/office/officeart/2018/2/layout/IconVerticalSolidList"/>
    <dgm:cxn modelId="{B4429289-A6D7-4793-AE94-872D4C7CC348}" type="presParOf" srcId="{4AAE29FD-BE36-40D1-84A5-9E3E10C77E0F}" destId="{FAA13FE5-2B01-435B-A738-5A187D7DACBE}" srcOrd="6" destOrd="0" presId="urn:microsoft.com/office/officeart/2018/2/layout/IconVerticalSolidList"/>
    <dgm:cxn modelId="{9FA55355-3F5B-474E-A82B-F6AD42DAF85A}" type="presParOf" srcId="{FAA13FE5-2B01-435B-A738-5A187D7DACBE}" destId="{D53314C1-356F-419C-911C-6DA8D10FB468}" srcOrd="0" destOrd="0" presId="urn:microsoft.com/office/officeart/2018/2/layout/IconVerticalSolidList"/>
    <dgm:cxn modelId="{0A11F991-312C-4342-90D5-AD55B8CE8F19}" type="presParOf" srcId="{FAA13FE5-2B01-435B-A738-5A187D7DACBE}" destId="{24FF3335-88D3-4D9E-81E4-4C74028AD164}" srcOrd="1" destOrd="0" presId="urn:microsoft.com/office/officeart/2018/2/layout/IconVerticalSolidList"/>
    <dgm:cxn modelId="{C6E4737E-02EE-4A92-9BBF-D5299D80BEA1}" type="presParOf" srcId="{FAA13FE5-2B01-435B-A738-5A187D7DACBE}" destId="{CAEE4FE3-7A88-4DC3-8403-7230D1500A88}" srcOrd="2" destOrd="0" presId="urn:microsoft.com/office/officeart/2018/2/layout/IconVerticalSolidList"/>
    <dgm:cxn modelId="{6DE53D45-4088-46EE-B056-1E7EB6093663}" type="presParOf" srcId="{FAA13FE5-2B01-435B-A738-5A187D7DACBE}" destId="{C87435BB-8807-45C7-9D5D-F157F25261D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C68BDD-1720-41C0-A5A4-B7B4B1472240}" type="doc">
      <dgm:prSet loTypeId="urn:microsoft.com/office/officeart/2005/8/layout/vList2" loCatId="list" qsTypeId="urn:microsoft.com/office/officeart/2005/8/quickstyle/simple5" qsCatId="simple" csTypeId="urn:microsoft.com/office/officeart/2005/8/colors/colorful1" csCatId="colorful"/>
      <dgm:spPr/>
      <dgm:t>
        <a:bodyPr/>
        <a:lstStyle/>
        <a:p>
          <a:endParaRPr lang="en-US"/>
        </a:p>
      </dgm:t>
    </dgm:pt>
    <dgm:pt modelId="{11832406-BF99-48EE-8AAA-B690F2C75FC1}">
      <dgm:prSet/>
      <dgm:spPr/>
      <dgm:t>
        <a:bodyPr/>
        <a:lstStyle/>
        <a:p>
          <a:r>
            <a:rPr lang="en-US"/>
            <a:t>We are what we think</a:t>
          </a:r>
        </a:p>
      </dgm:t>
    </dgm:pt>
    <dgm:pt modelId="{97F4C4B3-1812-4AD3-AF7A-1CA17EF8A652}" type="parTrans" cxnId="{95AD18C8-0A31-4992-A6B0-48DAF2821202}">
      <dgm:prSet/>
      <dgm:spPr/>
      <dgm:t>
        <a:bodyPr/>
        <a:lstStyle/>
        <a:p>
          <a:endParaRPr lang="en-US"/>
        </a:p>
      </dgm:t>
    </dgm:pt>
    <dgm:pt modelId="{60C80350-E52C-40DF-B650-78E1969C698C}" type="sibTrans" cxnId="{95AD18C8-0A31-4992-A6B0-48DAF2821202}">
      <dgm:prSet/>
      <dgm:spPr/>
      <dgm:t>
        <a:bodyPr/>
        <a:lstStyle/>
        <a:p>
          <a:endParaRPr lang="en-US"/>
        </a:p>
      </dgm:t>
    </dgm:pt>
    <dgm:pt modelId="{C923E2AF-E419-4334-BE69-D6F65EC645EF}">
      <dgm:prSet/>
      <dgm:spPr/>
      <dgm:t>
        <a:bodyPr/>
        <a:lstStyle/>
        <a:p>
          <a:r>
            <a:rPr lang="en-US"/>
            <a:t>We can decide what we think</a:t>
          </a:r>
        </a:p>
      </dgm:t>
    </dgm:pt>
    <dgm:pt modelId="{2D357482-8EC4-4FA5-AD66-C9902C448BB2}" type="parTrans" cxnId="{29616785-BCA9-4CD0-BCF8-D07D14A78BAF}">
      <dgm:prSet/>
      <dgm:spPr/>
      <dgm:t>
        <a:bodyPr/>
        <a:lstStyle/>
        <a:p>
          <a:endParaRPr lang="en-US"/>
        </a:p>
      </dgm:t>
    </dgm:pt>
    <dgm:pt modelId="{D03E4F42-4B0D-4ECB-8886-BB0A1C39E7AE}" type="sibTrans" cxnId="{29616785-BCA9-4CD0-BCF8-D07D14A78BAF}">
      <dgm:prSet/>
      <dgm:spPr/>
      <dgm:t>
        <a:bodyPr/>
        <a:lstStyle/>
        <a:p>
          <a:endParaRPr lang="en-US"/>
        </a:p>
      </dgm:t>
    </dgm:pt>
    <dgm:pt modelId="{161646CB-202B-4A71-B8B3-60F6C7D6EA06}">
      <dgm:prSet/>
      <dgm:spPr/>
      <dgm:t>
        <a:bodyPr/>
        <a:lstStyle/>
        <a:p>
          <a:r>
            <a:rPr lang="en-US"/>
            <a:t>It takes time to change thought habits</a:t>
          </a:r>
        </a:p>
      </dgm:t>
    </dgm:pt>
    <dgm:pt modelId="{FC834C34-2CB0-4248-915F-EE7A2125EC3A}" type="parTrans" cxnId="{B2F54855-99FE-404B-AB86-13BD57461A71}">
      <dgm:prSet/>
      <dgm:spPr/>
      <dgm:t>
        <a:bodyPr/>
        <a:lstStyle/>
        <a:p>
          <a:endParaRPr lang="en-US"/>
        </a:p>
      </dgm:t>
    </dgm:pt>
    <dgm:pt modelId="{698336B0-5E64-4CFF-BA64-A2CB1DD782B8}" type="sibTrans" cxnId="{B2F54855-99FE-404B-AB86-13BD57461A71}">
      <dgm:prSet/>
      <dgm:spPr/>
      <dgm:t>
        <a:bodyPr/>
        <a:lstStyle/>
        <a:p>
          <a:endParaRPr lang="en-US"/>
        </a:p>
      </dgm:t>
    </dgm:pt>
    <dgm:pt modelId="{A8C181A9-4AA3-4BDF-8A5E-1C39FA784CA6}">
      <dgm:prSet/>
      <dgm:spPr/>
      <dgm:t>
        <a:bodyPr/>
        <a:lstStyle/>
        <a:p>
          <a:r>
            <a:rPr lang="en-US"/>
            <a:t>Pirkei Avot:  The task is great, but neither are you free to desist from it.       </a:t>
          </a:r>
        </a:p>
      </dgm:t>
    </dgm:pt>
    <dgm:pt modelId="{909BB003-6885-463B-BAF1-3A3FF7BD14EC}" type="parTrans" cxnId="{3A45CA43-7F63-4223-A189-DF3AEC527E63}">
      <dgm:prSet/>
      <dgm:spPr/>
      <dgm:t>
        <a:bodyPr/>
        <a:lstStyle/>
        <a:p>
          <a:endParaRPr lang="en-US"/>
        </a:p>
      </dgm:t>
    </dgm:pt>
    <dgm:pt modelId="{CEEF7444-98A6-47C6-A0A0-0F49C3C189BE}" type="sibTrans" cxnId="{3A45CA43-7F63-4223-A189-DF3AEC527E63}">
      <dgm:prSet/>
      <dgm:spPr/>
      <dgm:t>
        <a:bodyPr/>
        <a:lstStyle/>
        <a:p>
          <a:endParaRPr lang="en-US"/>
        </a:p>
      </dgm:t>
    </dgm:pt>
    <dgm:pt modelId="{6E8AFE1C-7F19-4416-BD46-9ADEBC1F6D9D}">
      <dgm:prSet/>
      <dgm:spPr/>
      <dgm:t>
        <a:bodyPr/>
        <a:lstStyle/>
        <a:p>
          <a:r>
            <a:rPr lang="en-US"/>
            <a:t>Start somewhere!  Start today!  Challenge your thought habits . . . But be patient.</a:t>
          </a:r>
        </a:p>
      </dgm:t>
    </dgm:pt>
    <dgm:pt modelId="{CD2FE43F-D2C7-4906-8AA0-70CB087C8E4E}" type="parTrans" cxnId="{6EEA35A9-7B45-4975-B7FD-6CF848946EDF}">
      <dgm:prSet/>
      <dgm:spPr/>
      <dgm:t>
        <a:bodyPr/>
        <a:lstStyle/>
        <a:p>
          <a:endParaRPr lang="en-US"/>
        </a:p>
      </dgm:t>
    </dgm:pt>
    <dgm:pt modelId="{2D240F8B-2E0C-47C9-9D62-75433E475DD9}" type="sibTrans" cxnId="{6EEA35A9-7B45-4975-B7FD-6CF848946EDF}">
      <dgm:prSet/>
      <dgm:spPr/>
      <dgm:t>
        <a:bodyPr/>
        <a:lstStyle/>
        <a:p>
          <a:endParaRPr lang="en-US"/>
        </a:p>
      </dgm:t>
    </dgm:pt>
    <dgm:pt modelId="{CDC2C3F7-FC8E-1247-968F-6CBB0C8E26E9}" type="pres">
      <dgm:prSet presAssocID="{66C68BDD-1720-41C0-A5A4-B7B4B1472240}" presName="linear" presStyleCnt="0">
        <dgm:presLayoutVars>
          <dgm:animLvl val="lvl"/>
          <dgm:resizeHandles val="exact"/>
        </dgm:presLayoutVars>
      </dgm:prSet>
      <dgm:spPr/>
    </dgm:pt>
    <dgm:pt modelId="{FC87929C-FB02-E045-86F9-3630A8014ABD}" type="pres">
      <dgm:prSet presAssocID="{11832406-BF99-48EE-8AAA-B690F2C75FC1}" presName="parentText" presStyleLbl="node1" presStyleIdx="0" presStyleCnt="5">
        <dgm:presLayoutVars>
          <dgm:chMax val="0"/>
          <dgm:bulletEnabled val="1"/>
        </dgm:presLayoutVars>
      </dgm:prSet>
      <dgm:spPr/>
    </dgm:pt>
    <dgm:pt modelId="{ACFC2A38-5008-F447-BF36-DAB00D4582F6}" type="pres">
      <dgm:prSet presAssocID="{60C80350-E52C-40DF-B650-78E1969C698C}" presName="spacer" presStyleCnt="0"/>
      <dgm:spPr/>
    </dgm:pt>
    <dgm:pt modelId="{00589D6D-6C18-6F4A-82B8-888378DD445C}" type="pres">
      <dgm:prSet presAssocID="{C923E2AF-E419-4334-BE69-D6F65EC645EF}" presName="parentText" presStyleLbl="node1" presStyleIdx="1" presStyleCnt="5">
        <dgm:presLayoutVars>
          <dgm:chMax val="0"/>
          <dgm:bulletEnabled val="1"/>
        </dgm:presLayoutVars>
      </dgm:prSet>
      <dgm:spPr/>
    </dgm:pt>
    <dgm:pt modelId="{8872BBCB-85A9-E543-8BCD-50825647CE3B}" type="pres">
      <dgm:prSet presAssocID="{D03E4F42-4B0D-4ECB-8886-BB0A1C39E7AE}" presName="spacer" presStyleCnt="0"/>
      <dgm:spPr/>
    </dgm:pt>
    <dgm:pt modelId="{7810A0AC-44EA-FA4B-BF62-7FCB77E88B88}" type="pres">
      <dgm:prSet presAssocID="{161646CB-202B-4A71-B8B3-60F6C7D6EA06}" presName="parentText" presStyleLbl="node1" presStyleIdx="2" presStyleCnt="5">
        <dgm:presLayoutVars>
          <dgm:chMax val="0"/>
          <dgm:bulletEnabled val="1"/>
        </dgm:presLayoutVars>
      </dgm:prSet>
      <dgm:spPr/>
    </dgm:pt>
    <dgm:pt modelId="{2A304E51-5EEE-1646-B1F4-3164CE21F57A}" type="pres">
      <dgm:prSet presAssocID="{698336B0-5E64-4CFF-BA64-A2CB1DD782B8}" presName="spacer" presStyleCnt="0"/>
      <dgm:spPr/>
    </dgm:pt>
    <dgm:pt modelId="{3CB5AF68-4AAE-9742-9DE6-5DC2479BD2FF}" type="pres">
      <dgm:prSet presAssocID="{A8C181A9-4AA3-4BDF-8A5E-1C39FA784CA6}" presName="parentText" presStyleLbl="node1" presStyleIdx="3" presStyleCnt="5">
        <dgm:presLayoutVars>
          <dgm:chMax val="0"/>
          <dgm:bulletEnabled val="1"/>
        </dgm:presLayoutVars>
      </dgm:prSet>
      <dgm:spPr/>
    </dgm:pt>
    <dgm:pt modelId="{A6B71442-E63A-944A-904D-CDEF1DF41A33}" type="pres">
      <dgm:prSet presAssocID="{CEEF7444-98A6-47C6-A0A0-0F49C3C189BE}" presName="spacer" presStyleCnt="0"/>
      <dgm:spPr/>
    </dgm:pt>
    <dgm:pt modelId="{6B09D4BD-656F-C845-8A45-9B1052506FE0}" type="pres">
      <dgm:prSet presAssocID="{6E8AFE1C-7F19-4416-BD46-9ADEBC1F6D9D}" presName="parentText" presStyleLbl="node1" presStyleIdx="4" presStyleCnt="5">
        <dgm:presLayoutVars>
          <dgm:chMax val="0"/>
          <dgm:bulletEnabled val="1"/>
        </dgm:presLayoutVars>
      </dgm:prSet>
      <dgm:spPr/>
    </dgm:pt>
  </dgm:ptLst>
  <dgm:cxnLst>
    <dgm:cxn modelId="{967A6B1D-DB48-8B40-9578-1C9D51B03CC2}" type="presOf" srcId="{A8C181A9-4AA3-4BDF-8A5E-1C39FA784CA6}" destId="{3CB5AF68-4AAE-9742-9DE6-5DC2479BD2FF}" srcOrd="0" destOrd="0" presId="urn:microsoft.com/office/officeart/2005/8/layout/vList2"/>
    <dgm:cxn modelId="{C163D341-A88C-8649-920D-40195777E733}" type="presOf" srcId="{11832406-BF99-48EE-8AAA-B690F2C75FC1}" destId="{FC87929C-FB02-E045-86F9-3630A8014ABD}" srcOrd="0" destOrd="0" presId="urn:microsoft.com/office/officeart/2005/8/layout/vList2"/>
    <dgm:cxn modelId="{3A45CA43-7F63-4223-A189-DF3AEC527E63}" srcId="{66C68BDD-1720-41C0-A5A4-B7B4B1472240}" destId="{A8C181A9-4AA3-4BDF-8A5E-1C39FA784CA6}" srcOrd="3" destOrd="0" parTransId="{909BB003-6885-463B-BAF1-3A3FF7BD14EC}" sibTransId="{CEEF7444-98A6-47C6-A0A0-0F49C3C189BE}"/>
    <dgm:cxn modelId="{B2F54855-99FE-404B-AB86-13BD57461A71}" srcId="{66C68BDD-1720-41C0-A5A4-B7B4B1472240}" destId="{161646CB-202B-4A71-B8B3-60F6C7D6EA06}" srcOrd="2" destOrd="0" parTransId="{FC834C34-2CB0-4248-915F-EE7A2125EC3A}" sibTransId="{698336B0-5E64-4CFF-BA64-A2CB1DD782B8}"/>
    <dgm:cxn modelId="{29616785-BCA9-4CD0-BCF8-D07D14A78BAF}" srcId="{66C68BDD-1720-41C0-A5A4-B7B4B1472240}" destId="{C923E2AF-E419-4334-BE69-D6F65EC645EF}" srcOrd="1" destOrd="0" parTransId="{2D357482-8EC4-4FA5-AD66-C9902C448BB2}" sibTransId="{D03E4F42-4B0D-4ECB-8886-BB0A1C39E7AE}"/>
    <dgm:cxn modelId="{769F2186-9DA9-014F-8010-21CCCB5A75FC}" type="presOf" srcId="{161646CB-202B-4A71-B8B3-60F6C7D6EA06}" destId="{7810A0AC-44EA-FA4B-BF62-7FCB77E88B88}" srcOrd="0" destOrd="0" presId="urn:microsoft.com/office/officeart/2005/8/layout/vList2"/>
    <dgm:cxn modelId="{80A19D9C-27E7-6448-B257-058F44F666B7}" type="presOf" srcId="{66C68BDD-1720-41C0-A5A4-B7B4B1472240}" destId="{CDC2C3F7-FC8E-1247-968F-6CBB0C8E26E9}" srcOrd="0" destOrd="0" presId="urn:microsoft.com/office/officeart/2005/8/layout/vList2"/>
    <dgm:cxn modelId="{6EEA35A9-7B45-4975-B7FD-6CF848946EDF}" srcId="{66C68BDD-1720-41C0-A5A4-B7B4B1472240}" destId="{6E8AFE1C-7F19-4416-BD46-9ADEBC1F6D9D}" srcOrd="4" destOrd="0" parTransId="{CD2FE43F-D2C7-4906-8AA0-70CB087C8E4E}" sibTransId="{2D240F8B-2E0C-47C9-9D62-75433E475DD9}"/>
    <dgm:cxn modelId="{0E891DB5-E93D-6C4F-A2C2-BC9920BF13FC}" type="presOf" srcId="{C923E2AF-E419-4334-BE69-D6F65EC645EF}" destId="{00589D6D-6C18-6F4A-82B8-888378DD445C}" srcOrd="0" destOrd="0" presId="urn:microsoft.com/office/officeart/2005/8/layout/vList2"/>
    <dgm:cxn modelId="{95AD18C8-0A31-4992-A6B0-48DAF2821202}" srcId="{66C68BDD-1720-41C0-A5A4-B7B4B1472240}" destId="{11832406-BF99-48EE-8AAA-B690F2C75FC1}" srcOrd="0" destOrd="0" parTransId="{97F4C4B3-1812-4AD3-AF7A-1CA17EF8A652}" sibTransId="{60C80350-E52C-40DF-B650-78E1969C698C}"/>
    <dgm:cxn modelId="{41119AF9-7F00-7C4B-A381-676F79DBFCE9}" type="presOf" srcId="{6E8AFE1C-7F19-4416-BD46-9ADEBC1F6D9D}" destId="{6B09D4BD-656F-C845-8A45-9B1052506FE0}" srcOrd="0" destOrd="0" presId="urn:microsoft.com/office/officeart/2005/8/layout/vList2"/>
    <dgm:cxn modelId="{D1E03A60-79C9-5F43-8569-E0F5D16C3F33}" type="presParOf" srcId="{CDC2C3F7-FC8E-1247-968F-6CBB0C8E26E9}" destId="{FC87929C-FB02-E045-86F9-3630A8014ABD}" srcOrd="0" destOrd="0" presId="urn:microsoft.com/office/officeart/2005/8/layout/vList2"/>
    <dgm:cxn modelId="{1206C71B-EA75-2F46-AB7C-6F4578069DC0}" type="presParOf" srcId="{CDC2C3F7-FC8E-1247-968F-6CBB0C8E26E9}" destId="{ACFC2A38-5008-F447-BF36-DAB00D4582F6}" srcOrd="1" destOrd="0" presId="urn:microsoft.com/office/officeart/2005/8/layout/vList2"/>
    <dgm:cxn modelId="{02A68DF0-E9E1-DF4D-A94B-36F92D5F23ED}" type="presParOf" srcId="{CDC2C3F7-FC8E-1247-968F-6CBB0C8E26E9}" destId="{00589D6D-6C18-6F4A-82B8-888378DD445C}" srcOrd="2" destOrd="0" presId="urn:microsoft.com/office/officeart/2005/8/layout/vList2"/>
    <dgm:cxn modelId="{039DA001-5ABA-9141-A7D1-C55CF3F1ADD0}" type="presParOf" srcId="{CDC2C3F7-FC8E-1247-968F-6CBB0C8E26E9}" destId="{8872BBCB-85A9-E543-8BCD-50825647CE3B}" srcOrd="3" destOrd="0" presId="urn:microsoft.com/office/officeart/2005/8/layout/vList2"/>
    <dgm:cxn modelId="{05A0C336-F3C5-7742-8655-F88D1BF27E2D}" type="presParOf" srcId="{CDC2C3F7-FC8E-1247-968F-6CBB0C8E26E9}" destId="{7810A0AC-44EA-FA4B-BF62-7FCB77E88B88}" srcOrd="4" destOrd="0" presId="urn:microsoft.com/office/officeart/2005/8/layout/vList2"/>
    <dgm:cxn modelId="{E8FE1609-14BE-434E-98E1-87CAEEAEE9DC}" type="presParOf" srcId="{CDC2C3F7-FC8E-1247-968F-6CBB0C8E26E9}" destId="{2A304E51-5EEE-1646-B1F4-3164CE21F57A}" srcOrd="5" destOrd="0" presId="urn:microsoft.com/office/officeart/2005/8/layout/vList2"/>
    <dgm:cxn modelId="{A270743E-D77A-344A-9C7A-8543E8795086}" type="presParOf" srcId="{CDC2C3F7-FC8E-1247-968F-6CBB0C8E26E9}" destId="{3CB5AF68-4AAE-9742-9DE6-5DC2479BD2FF}" srcOrd="6" destOrd="0" presId="urn:microsoft.com/office/officeart/2005/8/layout/vList2"/>
    <dgm:cxn modelId="{EE7F5432-6B1F-DC4B-92A9-8104070AF67F}" type="presParOf" srcId="{CDC2C3F7-FC8E-1247-968F-6CBB0C8E26E9}" destId="{A6B71442-E63A-944A-904D-CDEF1DF41A33}" srcOrd="7" destOrd="0" presId="urn:microsoft.com/office/officeart/2005/8/layout/vList2"/>
    <dgm:cxn modelId="{3710A7CB-B4FF-2C49-9375-079D3314A404}" type="presParOf" srcId="{CDC2C3F7-FC8E-1247-968F-6CBB0C8E26E9}" destId="{6B09D4BD-656F-C845-8A45-9B1052506FE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52900-5BD5-F64E-A742-DB7E857B3E5A}">
      <dsp:nvSpPr>
        <dsp:cNvPr id="0" name=""/>
        <dsp:cNvSpPr/>
      </dsp:nvSpPr>
      <dsp:spPr>
        <a:xfrm>
          <a:off x="0" y="290016"/>
          <a:ext cx="2351484" cy="1410890"/>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Worry </a:t>
          </a:r>
        </a:p>
      </dsp:txBody>
      <dsp:txXfrm>
        <a:off x="0" y="290016"/>
        <a:ext cx="2351484" cy="1410890"/>
      </dsp:txXfrm>
    </dsp:sp>
    <dsp:sp modelId="{3544E78D-6CB5-0D4D-B4E6-D1B0CB11E20D}">
      <dsp:nvSpPr>
        <dsp:cNvPr id="0" name=""/>
        <dsp:cNvSpPr/>
      </dsp:nvSpPr>
      <dsp:spPr>
        <a:xfrm>
          <a:off x="2586632" y="290016"/>
          <a:ext cx="2351484" cy="1410890"/>
        </a:xfrm>
        <a:prstGeom prst="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To Do</a:t>
          </a:r>
        </a:p>
      </dsp:txBody>
      <dsp:txXfrm>
        <a:off x="2586632" y="290016"/>
        <a:ext cx="2351484" cy="1410890"/>
      </dsp:txXfrm>
    </dsp:sp>
    <dsp:sp modelId="{6E070C06-FEEC-5E46-9546-D3F56DBC449D}">
      <dsp:nvSpPr>
        <dsp:cNvPr id="0" name=""/>
        <dsp:cNvSpPr/>
      </dsp:nvSpPr>
      <dsp:spPr>
        <a:xfrm>
          <a:off x="5173265" y="290016"/>
          <a:ext cx="2351484" cy="1410890"/>
        </a:xfrm>
        <a:prstGeom prst="rect">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Memory</a:t>
          </a:r>
        </a:p>
      </dsp:txBody>
      <dsp:txXfrm>
        <a:off x="5173265" y="290016"/>
        <a:ext cx="2351484" cy="1410890"/>
      </dsp:txXfrm>
    </dsp:sp>
    <dsp:sp modelId="{319538FC-9227-9A41-AD7D-5EFFBE32A4DD}">
      <dsp:nvSpPr>
        <dsp:cNvPr id="0" name=""/>
        <dsp:cNvSpPr/>
      </dsp:nvSpPr>
      <dsp:spPr>
        <a:xfrm>
          <a:off x="1293316" y="1936055"/>
          <a:ext cx="2351484" cy="1410890"/>
        </a:xfrm>
        <a:prstGeom prst="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Daydream</a:t>
          </a:r>
        </a:p>
      </dsp:txBody>
      <dsp:txXfrm>
        <a:off x="1293316" y="1936055"/>
        <a:ext cx="2351484" cy="1410890"/>
      </dsp:txXfrm>
    </dsp:sp>
    <dsp:sp modelId="{3ADFA1C7-BEC4-0644-A7B0-3CEA1B6DF880}">
      <dsp:nvSpPr>
        <dsp:cNvPr id="0" name=""/>
        <dsp:cNvSpPr/>
      </dsp:nvSpPr>
      <dsp:spPr>
        <a:xfrm>
          <a:off x="3879949" y="1936055"/>
          <a:ext cx="2351484" cy="1410890"/>
        </a:xfrm>
        <a:prstGeom prst="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t>I wish . . .</a:t>
          </a:r>
        </a:p>
      </dsp:txBody>
      <dsp:txXfrm>
        <a:off x="3879949" y="1936055"/>
        <a:ext cx="2351484" cy="1410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2DEED-40BE-4ADF-B3EA-4498F5A9B2F7}">
      <dsp:nvSpPr>
        <dsp:cNvPr id="0" name=""/>
        <dsp:cNvSpPr/>
      </dsp:nvSpPr>
      <dsp:spPr>
        <a:xfrm>
          <a:off x="0" y="598"/>
          <a:ext cx="4296258" cy="1400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7FAAAF-6DA5-49BB-B5CF-7B7CE81FDF34}">
      <dsp:nvSpPr>
        <dsp:cNvPr id="0" name=""/>
        <dsp:cNvSpPr/>
      </dsp:nvSpPr>
      <dsp:spPr>
        <a:xfrm>
          <a:off x="423654" y="315713"/>
          <a:ext cx="770281" cy="770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DCCC2D-376C-4D95-BBB8-2B702A8E10A7}">
      <dsp:nvSpPr>
        <dsp:cNvPr id="0" name=""/>
        <dsp:cNvSpPr/>
      </dsp:nvSpPr>
      <dsp:spPr>
        <a:xfrm>
          <a:off x="1617591" y="598"/>
          <a:ext cx="2678666" cy="1400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221" tIns="148221" rIns="148221" bIns="148221" numCol="1" spcCol="1270" anchor="ctr" anchorCtr="0">
          <a:noAutofit/>
        </a:bodyPr>
        <a:lstStyle/>
        <a:p>
          <a:pPr marL="0" lvl="0" indent="0" algn="l" defTabSz="844550">
            <a:lnSpc>
              <a:spcPct val="90000"/>
            </a:lnSpc>
            <a:spcBef>
              <a:spcPct val="0"/>
            </a:spcBef>
            <a:spcAft>
              <a:spcPct val="35000"/>
            </a:spcAft>
            <a:buNone/>
          </a:pPr>
          <a:r>
            <a:rPr lang="en-US" sz="1900" kern="1200"/>
            <a:t>Thought influences behavior, physiology, and other thoughts</a:t>
          </a:r>
        </a:p>
      </dsp:txBody>
      <dsp:txXfrm>
        <a:off x="1617591" y="598"/>
        <a:ext cx="2678666" cy="1400512"/>
      </dsp:txXfrm>
    </dsp:sp>
    <dsp:sp modelId="{FB6528FB-8CF8-45F6-9B74-2BFE12727023}">
      <dsp:nvSpPr>
        <dsp:cNvPr id="0" name=""/>
        <dsp:cNvSpPr/>
      </dsp:nvSpPr>
      <dsp:spPr>
        <a:xfrm>
          <a:off x="0" y="1751238"/>
          <a:ext cx="4296258" cy="1400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E401E-8D1E-4D0A-9307-B3F8E3FC38EA}">
      <dsp:nvSpPr>
        <dsp:cNvPr id="0" name=""/>
        <dsp:cNvSpPr/>
      </dsp:nvSpPr>
      <dsp:spPr>
        <a:xfrm>
          <a:off x="423654" y="2066354"/>
          <a:ext cx="770281" cy="770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BFC4E2-89BE-4E61-B03C-DD802367DAC6}">
      <dsp:nvSpPr>
        <dsp:cNvPr id="0" name=""/>
        <dsp:cNvSpPr/>
      </dsp:nvSpPr>
      <dsp:spPr>
        <a:xfrm>
          <a:off x="1617591" y="1751238"/>
          <a:ext cx="2678666" cy="1400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221" tIns="148221" rIns="148221" bIns="148221" numCol="1" spcCol="1270" anchor="ctr" anchorCtr="0">
          <a:noAutofit/>
        </a:bodyPr>
        <a:lstStyle/>
        <a:p>
          <a:pPr marL="0" lvl="0" indent="0" algn="l" defTabSz="844550">
            <a:lnSpc>
              <a:spcPct val="90000"/>
            </a:lnSpc>
            <a:spcBef>
              <a:spcPct val="0"/>
            </a:spcBef>
            <a:spcAft>
              <a:spcPct val="35000"/>
            </a:spcAft>
            <a:buNone/>
          </a:pPr>
          <a:r>
            <a:rPr lang="en-US" sz="1900" kern="1200"/>
            <a:t>Thoughts can have positive, negative or neutral influence</a:t>
          </a:r>
        </a:p>
      </dsp:txBody>
      <dsp:txXfrm>
        <a:off x="1617591" y="1751238"/>
        <a:ext cx="2678666" cy="1400512"/>
      </dsp:txXfrm>
    </dsp:sp>
    <dsp:sp modelId="{D9BCE7E1-2970-43C6-B256-9D8023AF26D3}">
      <dsp:nvSpPr>
        <dsp:cNvPr id="0" name=""/>
        <dsp:cNvSpPr/>
      </dsp:nvSpPr>
      <dsp:spPr>
        <a:xfrm>
          <a:off x="0" y="3501879"/>
          <a:ext cx="4296258" cy="1400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35464-CAFE-4411-BFBC-AE5C5F449CD6}">
      <dsp:nvSpPr>
        <dsp:cNvPr id="0" name=""/>
        <dsp:cNvSpPr/>
      </dsp:nvSpPr>
      <dsp:spPr>
        <a:xfrm>
          <a:off x="423654" y="3816994"/>
          <a:ext cx="770281" cy="770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267C43-7B75-4420-A811-BEF789FB7AC5}">
      <dsp:nvSpPr>
        <dsp:cNvPr id="0" name=""/>
        <dsp:cNvSpPr/>
      </dsp:nvSpPr>
      <dsp:spPr>
        <a:xfrm>
          <a:off x="1617591" y="3501879"/>
          <a:ext cx="2678666" cy="1400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221" tIns="148221" rIns="148221" bIns="148221" numCol="1" spcCol="1270" anchor="ctr" anchorCtr="0">
          <a:noAutofit/>
        </a:bodyPr>
        <a:lstStyle/>
        <a:p>
          <a:pPr marL="0" lvl="0" indent="0" algn="l" defTabSz="844550">
            <a:lnSpc>
              <a:spcPct val="90000"/>
            </a:lnSpc>
            <a:spcBef>
              <a:spcPct val="0"/>
            </a:spcBef>
            <a:spcAft>
              <a:spcPct val="35000"/>
            </a:spcAft>
            <a:buNone/>
          </a:pPr>
          <a:r>
            <a:rPr lang="en-US" sz="1900" kern="1200"/>
            <a:t>Thoughts can be learned – and can become habitual</a:t>
          </a:r>
        </a:p>
      </dsp:txBody>
      <dsp:txXfrm>
        <a:off x="1617591" y="3501879"/>
        <a:ext cx="2678666" cy="1400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42DFE-2679-7342-AB9E-334939E3CF4A}">
      <dsp:nvSpPr>
        <dsp:cNvPr id="0" name=""/>
        <dsp:cNvSpPr/>
      </dsp:nvSpPr>
      <dsp:spPr>
        <a:xfrm>
          <a:off x="0" y="857108"/>
          <a:ext cx="4576372" cy="1386000"/>
        </a:xfrm>
        <a:prstGeom prst="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5AFF74-D0D0-1A46-9B23-6CAC9871F7E1}">
      <dsp:nvSpPr>
        <dsp:cNvPr id="0" name=""/>
        <dsp:cNvSpPr/>
      </dsp:nvSpPr>
      <dsp:spPr>
        <a:xfrm>
          <a:off x="228818" y="45308"/>
          <a:ext cx="3203460" cy="162360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083" tIns="0" rIns="121083" bIns="0" numCol="1" spcCol="1270" anchor="ctr" anchorCtr="0">
          <a:noAutofit/>
        </a:bodyPr>
        <a:lstStyle/>
        <a:p>
          <a:pPr marL="0" lvl="0" indent="0" algn="l" defTabSz="1066800">
            <a:lnSpc>
              <a:spcPct val="90000"/>
            </a:lnSpc>
            <a:spcBef>
              <a:spcPct val="0"/>
            </a:spcBef>
            <a:spcAft>
              <a:spcPct val="35000"/>
            </a:spcAft>
            <a:buNone/>
          </a:pPr>
          <a:r>
            <a:rPr lang="en-US" sz="2400" b="1" kern="1200" dirty="0"/>
            <a:t>Common thought pitfalls</a:t>
          </a:r>
        </a:p>
      </dsp:txBody>
      <dsp:txXfrm>
        <a:off x="308076" y="124566"/>
        <a:ext cx="3044944" cy="1465084"/>
      </dsp:txXfrm>
    </dsp:sp>
    <dsp:sp modelId="{55EC683D-6344-A843-AAF4-A3C0DBE22FC4}">
      <dsp:nvSpPr>
        <dsp:cNvPr id="0" name=""/>
        <dsp:cNvSpPr/>
      </dsp:nvSpPr>
      <dsp:spPr>
        <a:xfrm>
          <a:off x="0" y="3351908"/>
          <a:ext cx="4576372" cy="2122312"/>
        </a:xfrm>
        <a:prstGeom prst="rect">
          <a:avLst/>
        </a:prstGeom>
        <a:solidFill>
          <a:schemeClr val="lt1">
            <a:alpha val="90000"/>
            <a:hueOff val="0"/>
            <a:satOff val="0"/>
            <a:lumOff val="0"/>
            <a:alphaOff val="0"/>
          </a:schemeClr>
        </a:solidFill>
        <a:ln w="15875" cap="rnd" cmpd="sng" algn="ctr">
          <a:solidFill>
            <a:schemeClr val="accent5">
              <a:hueOff val="703009"/>
              <a:satOff val="-7963"/>
              <a:lumOff val="39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177" tIns="1145540" rIns="355177"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self-destructive, </a:t>
          </a:r>
        </a:p>
        <a:p>
          <a:pPr marL="171450" lvl="1" indent="-171450" algn="l" defTabSz="800100">
            <a:lnSpc>
              <a:spcPct val="90000"/>
            </a:lnSpc>
            <a:spcBef>
              <a:spcPct val="0"/>
            </a:spcBef>
            <a:spcAft>
              <a:spcPct val="15000"/>
            </a:spcAft>
            <a:buChar char="•"/>
          </a:pPr>
          <a:r>
            <a:rPr lang="en-US" sz="1800" b="1" kern="1200" dirty="0"/>
            <a:t>keeps us stuck, </a:t>
          </a:r>
        </a:p>
        <a:p>
          <a:pPr marL="171450" lvl="1" indent="-171450" algn="l" defTabSz="800100">
            <a:lnSpc>
              <a:spcPct val="90000"/>
            </a:lnSpc>
            <a:spcBef>
              <a:spcPct val="0"/>
            </a:spcBef>
            <a:spcAft>
              <a:spcPct val="15000"/>
            </a:spcAft>
            <a:buChar char="•"/>
          </a:pPr>
          <a:r>
            <a:rPr lang="en-US" sz="1800" b="1" kern="1200" dirty="0"/>
            <a:t>drives anxiety and depression</a:t>
          </a:r>
        </a:p>
      </dsp:txBody>
      <dsp:txXfrm>
        <a:off x="0" y="3351908"/>
        <a:ext cx="4576372" cy="2122312"/>
      </dsp:txXfrm>
    </dsp:sp>
    <dsp:sp modelId="{676CA9A2-CC58-094D-B720-24751C0D2199}">
      <dsp:nvSpPr>
        <dsp:cNvPr id="0" name=""/>
        <dsp:cNvSpPr/>
      </dsp:nvSpPr>
      <dsp:spPr>
        <a:xfrm>
          <a:off x="228818" y="2540108"/>
          <a:ext cx="3203460" cy="1623600"/>
        </a:xfrm>
        <a:prstGeom prst="roundRect">
          <a:avLst/>
        </a:prstGeom>
        <a:solidFill>
          <a:schemeClr val="accent5">
            <a:hueOff val="703009"/>
            <a:satOff val="-7963"/>
            <a:lumOff val="392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083" tIns="0" rIns="121083" bIns="0" numCol="1" spcCol="1270" anchor="ctr" anchorCtr="0">
          <a:noAutofit/>
        </a:bodyPr>
        <a:lstStyle/>
        <a:p>
          <a:pPr marL="0" lvl="0" indent="0" algn="l" defTabSz="1066800">
            <a:lnSpc>
              <a:spcPct val="90000"/>
            </a:lnSpc>
            <a:spcBef>
              <a:spcPct val="0"/>
            </a:spcBef>
            <a:spcAft>
              <a:spcPct val="35000"/>
            </a:spcAft>
            <a:buNone/>
          </a:pPr>
          <a:r>
            <a:rPr lang="en-US" sz="2400" b="1" kern="1200" dirty="0"/>
            <a:t>Generally, such thinking is </a:t>
          </a:r>
        </a:p>
      </dsp:txBody>
      <dsp:txXfrm>
        <a:off x="308076" y="2619366"/>
        <a:ext cx="3044944" cy="14650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8321B-2718-4DCB-93A4-05A550E5DB34}">
      <dsp:nvSpPr>
        <dsp:cNvPr id="0" name=""/>
        <dsp:cNvSpPr/>
      </dsp:nvSpPr>
      <dsp:spPr>
        <a:xfrm>
          <a:off x="1096059" y="12907"/>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8D5A6-3C83-4408-B359-47EFBB5A2023}">
      <dsp:nvSpPr>
        <dsp:cNvPr id="0" name=""/>
        <dsp:cNvSpPr/>
      </dsp:nvSpPr>
      <dsp:spPr>
        <a:xfrm>
          <a:off x="1512871" y="429720"/>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5DAC3A-CC6A-4BA1-83AF-0B8F7035E6F3}">
      <dsp:nvSpPr>
        <dsp:cNvPr id="0" name=""/>
        <dsp:cNvSpPr/>
      </dsp:nvSpPr>
      <dsp:spPr>
        <a:xfrm>
          <a:off x="470840" y="257790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Is this thought true?</a:t>
          </a:r>
        </a:p>
      </dsp:txBody>
      <dsp:txXfrm>
        <a:off x="470840" y="2577908"/>
        <a:ext cx="3206250" cy="720000"/>
      </dsp:txXfrm>
    </dsp:sp>
    <dsp:sp modelId="{6FB91C12-B3E3-4C6F-BA55-A1F2B287D782}">
      <dsp:nvSpPr>
        <dsp:cNvPr id="0" name=""/>
        <dsp:cNvSpPr/>
      </dsp:nvSpPr>
      <dsp:spPr>
        <a:xfrm>
          <a:off x="4863403" y="12907"/>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3D9C11-7293-4336-9755-AEA2C5FAE718}">
      <dsp:nvSpPr>
        <dsp:cNvPr id="0" name=""/>
        <dsp:cNvSpPr/>
      </dsp:nvSpPr>
      <dsp:spPr>
        <a:xfrm>
          <a:off x="5280215" y="429720"/>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698E43-79E1-4C0B-A9A9-3CAA06609CF0}">
      <dsp:nvSpPr>
        <dsp:cNvPr id="0" name=""/>
        <dsp:cNvSpPr/>
      </dsp:nvSpPr>
      <dsp:spPr>
        <a:xfrm>
          <a:off x="4238184" y="257790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Is this thought helpful?</a:t>
          </a:r>
        </a:p>
      </dsp:txBody>
      <dsp:txXfrm>
        <a:off x="4238184" y="2577908"/>
        <a:ext cx="32062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A66B4-61C1-AC4D-94DB-D9F28F99F986}">
      <dsp:nvSpPr>
        <dsp:cNvPr id="0" name=""/>
        <dsp:cNvSpPr/>
      </dsp:nvSpPr>
      <dsp:spPr>
        <a:xfrm>
          <a:off x="2589" y="500340"/>
          <a:ext cx="2054423" cy="3279291"/>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171" tIns="330200" rIns="160171" bIns="330200" numCol="1" spcCol="1270" anchor="t" anchorCtr="0">
          <a:noAutofit/>
        </a:bodyPr>
        <a:lstStyle/>
        <a:p>
          <a:pPr marL="0" lvl="0" indent="0" algn="l" defTabSz="844550">
            <a:lnSpc>
              <a:spcPct val="90000"/>
            </a:lnSpc>
            <a:spcBef>
              <a:spcPct val="0"/>
            </a:spcBef>
            <a:spcAft>
              <a:spcPct val="35000"/>
            </a:spcAft>
            <a:buNone/>
          </a:pPr>
          <a:r>
            <a:rPr lang="en-US" sz="1900" kern="1200"/>
            <a:t>Know your negative thought habits</a:t>
          </a:r>
        </a:p>
      </dsp:txBody>
      <dsp:txXfrm>
        <a:off x="2589" y="1746471"/>
        <a:ext cx="2054423" cy="1967574"/>
      </dsp:txXfrm>
    </dsp:sp>
    <dsp:sp modelId="{8D16007D-A1E9-B747-807B-50B196AF72F0}">
      <dsp:nvSpPr>
        <dsp:cNvPr id="0" name=""/>
        <dsp:cNvSpPr/>
      </dsp:nvSpPr>
      <dsp:spPr>
        <a:xfrm>
          <a:off x="598372" y="989509"/>
          <a:ext cx="862857" cy="862857"/>
        </a:xfrm>
        <a:prstGeom prst="ellipse">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w="9525" cap="rnd"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7272" tIns="12700" rIns="67272" bIns="12700" numCol="1" spcCol="1270" anchor="ctr" anchorCtr="0">
          <a:noAutofit/>
        </a:bodyPr>
        <a:lstStyle/>
        <a:p>
          <a:pPr marL="0" lvl="0" indent="0" algn="ctr" defTabSz="1822450">
            <a:lnSpc>
              <a:spcPct val="90000"/>
            </a:lnSpc>
            <a:spcBef>
              <a:spcPct val="0"/>
            </a:spcBef>
            <a:spcAft>
              <a:spcPct val="35000"/>
            </a:spcAft>
            <a:buNone/>
          </a:pPr>
          <a:r>
            <a:rPr lang="en-US" sz="4100" kern="1200"/>
            <a:t>1</a:t>
          </a:r>
        </a:p>
      </dsp:txBody>
      <dsp:txXfrm>
        <a:off x="724734" y="1115871"/>
        <a:ext cx="610133" cy="610133"/>
      </dsp:txXfrm>
    </dsp:sp>
    <dsp:sp modelId="{7AAB12CE-0321-034E-8B35-C7740E447600}">
      <dsp:nvSpPr>
        <dsp:cNvPr id="0" name=""/>
        <dsp:cNvSpPr/>
      </dsp:nvSpPr>
      <dsp:spPr>
        <a:xfrm>
          <a:off x="2589" y="3578010"/>
          <a:ext cx="2054423" cy="72"/>
        </a:xfrm>
        <a:prstGeom prst="rect">
          <a:avLst/>
        </a:prstGeom>
        <a:blipFill rotWithShape="1">
          <a:blip xmlns:r="http://schemas.openxmlformats.org/officeDocument/2006/relationships" r:embed="rId1">
            <a:duotone>
              <a:schemeClr val="accent4">
                <a:hueOff val="-2945331"/>
                <a:satOff val="2354"/>
                <a:lumOff val="392"/>
                <a:alphaOff val="0"/>
                <a:tint val="98000"/>
                <a:lumMod val="102000"/>
              </a:schemeClr>
              <a:schemeClr val="accent4">
                <a:hueOff val="-2945331"/>
                <a:satOff val="2354"/>
                <a:lumOff val="392"/>
                <a:alphaOff val="0"/>
                <a:shade val="98000"/>
                <a:lumMod val="98000"/>
              </a:schemeClr>
            </a:duotone>
          </a:blip>
          <a:tile tx="0" ty="0" sx="100000" sy="100000" flip="none" algn="tl"/>
        </a:blipFill>
        <a:ln w="9525" cap="rnd" cmpd="sng" algn="ctr">
          <a:solidFill>
            <a:schemeClr val="accent4">
              <a:hueOff val="-2945331"/>
              <a:satOff val="2354"/>
              <a:lumOff val="392"/>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CC314BB-8087-A14F-901C-614C78797F52}">
      <dsp:nvSpPr>
        <dsp:cNvPr id="0" name=""/>
        <dsp:cNvSpPr/>
      </dsp:nvSpPr>
      <dsp:spPr>
        <a:xfrm>
          <a:off x="2262455" y="500340"/>
          <a:ext cx="2054423" cy="3332299"/>
        </a:xfrm>
        <a:prstGeom prst="rect">
          <a:avLst/>
        </a:prstGeom>
        <a:solidFill>
          <a:schemeClr val="accent4">
            <a:tint val="40000"/>
            <a:alpha val="90000"/>
            <a:hueOff val="-7023474"/>
            <a:satOff val="6998"/>
            <a:lumOff val="427"/>
            <a:alphaOff val="0"/>
          </a:schemeClr>
        </a:solidFill>
        <a:ln w="9525" cap="rnd" cmpd="sng" algn="ctr">
          <a:solidFill>
            <a:schemeClr val="accent4">
              <a:tint val="40000"/>
              <a:alpha val="90000"/>
              <a:hueOff val="-7023474"/>
              <a:satOff val="6998"/>
              <a:lumOff val="42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171" tIns="330200" rIns="160171" bIns="330200" numCol="1" spcCol="1270" anchor="t" anchorCtr="0">
          <a:noAutofit/>
        </a:bodyPr>
        <a:lstStyle/>
        <a:p>
          <a:pPr marL="0" lvl="0" indent="0" algn="l" defTabSz="844550">
            <a:lnSpc>
              <a:spcPct val="90000"/>
            </a:lnSpc>
            <a:spcBef>
              <a:spcPct val="0"/>
            </a:spcBef>
            <a:spcAft>
              <a:spcPct val="35000"/>
            </a:spcAft>
            <a:buNone/>
          </a:pPr>
          <a:r>
            <a:rPr lang="en-US" sz="1900" kern="1200"/>
            <a:t>Catch yourself when engaging in negative thought habits</a:t>
          </a:r>
        </a:p>
      </dsp:txBody>
      <dsp:txXfrm>
        <a:off x="2262455" y="1766614"/>
        <a:ext cx="2054423" cy="1999379"/>
      </dsp:txXfrm>
    </dsp:sp>
    <dsp:sp modelId="{A3D0FCB0-E785-4049-9739-5DCA73234630}">
      <dsp:nvSpPr>
        <dsp:cNvPr id="0" name=""/>
        <dsp:cNvSpPr/>
      </dsp:nvSpPr>
      <dsp:spPr>
        <a:xfrm>
          <a:off x="2858238" y="1016013"/>
          <a:ext cx="862857" cy="862857"/>
        </a:xfrm>
        <a:prstGeom prst="ellipse">
          <a:avLst/>
        </a:prstGeom>
        <a:blipFill rotWithShape="1">
          <a:blip xmlns:r="http://schemas.openxmlformats.org/officeDocument/2006/relationships" r:embed="rId1">
            <a:duotone>
              <a:schemeClr val="accent4">
                <a:hueOff val="-5890661"/>
                <a:satOff val="4708"/>
                <a:lumOff val="784"/>
                <a:alphaOff val="0"/>
                <a:tint val="98000"/>
                <a:lumMod val="102000"/>
              </a:schemeClr>
              <a:schemeClr val="accent4">
                <a:hueOff val="-5890661"/>
                <a:satOff val="4708"/>
                <a:lumOff val="784"/>
                <a:alphaOff val="0"/>
                <a:shade val="98000"/>
                <a:lumMod val="98000"/>
              </a:schemeClr>
            </a:duotone>
          </a:blip>
          <a:tile tx="0" ty="0" sx="100000" sy="100000" flip="none" algn="tl"/>
        </a:blipFill>
        <a:ln w="9525" cap="rnd" cmpd="sng" algn="ctr">
          <a:solidFill>
            <a:schemeClr val="accent4">
              <a:hueOff val="-5890661"/>
              <a:satOff val="4708"/>
              <a:lumOff val="784"/>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7272" tIns="12700" rIns="67272" bIns="12700" numCol="1" spcCol="1270" anchor="ctr" anchorCtr="0">
          <a:noAutofit/>
        </a:bodyPr>
        <a:lstStyle/>
        <a:p>
          <a:pPr marL="0" lvl="0" indent="0" algn="ctr" defTabSz="1822450">
            <a:lnSpc>
              <a:spcPct val="90000"/>
            </a:lnSpc>
            <a:spcBef>
              <a:spcPct val="0"/>
            </a:spcBef>
            <a:spcAft>
              <a:spcPct val="35000"/>
            </a:spcAft>
            <a:buNone/>
          </a:pPr>
          <a:r>
            <a:rPr lang="en-US" sz="4100" kern="1200"/>
            <a:t>2</a:t>
          </a:r>
        </a:p>
      </dsp:txBody>
      <dsp:txXfrm>
        <a:off x="2984600" y="1142375"/>
        <a:ext cx="610133" cy="610133"/>
      </dsp:txXfrm>
    </dsp:sp>
    <dsp:sp modelId="{9C1726D6-8388-3743-A375-1DD7BD7BCD2C}">
      <dsp:nvSpPr>
        <dsp:cNvPr id="0" name=""/>
        <dsp:cNvSpPr/>
      </dsp:nvSpPr>
      <dsp:spPr>
        <a:xfrm>
          <a:off x="2262455" y="3604514"/>
          <a:ext cx="2054423" cy="72"/>
        </a:xfrm>
        <a:prstGeom prst="rect">
          <a:avLst/>
        </a:prstGeom>
        <a:blipFill rotWithShape="1">
          <a:blip xmlns:r="http://schemas.openxmlformats.org/officeDocument/2006/relationships" r:embed="rId1">
            <a:duotone>
              <a:schemeClr val="accent4">
                <a:hueOff val="-8835992"/>
                <a:satOff val="7062"/>
                <a:lumOff val="1176"/>
                <a:alphaOff val="0"/>
                <a:tint val="98000"/>
                <a:lumMod val="102000"/>
              </a:schemeClr>
              <a:schemeClr val="accent4">
                <a:hueOff val="-8835992"/>
                <a:satOff val="7062"/>
                <a:lumOff val="1176"/>
                <a:alphaOff val="0"/>
                <a:shade val="98000"/>
                <a:lumMod val="98000"/>
              </a:schemeClr>
            </a:duotone>
          </a:blip>
          <a:tile tx="0" ty="0" sx="100000" sy="100000" flip="none" algn="tl"/>
        </a:blipFill>
        <a:ln w="9525" cap="rnd" cmpd="sng" algn="ctr">
          <a:solidFill>
            <a:schemeClr val="accent4">
              <a:hueOff val="-8835992"/>
              <a:satOff val="7062"/>
              <a:lumOff val="117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4A4436D-48F7-0646-A37E-0F85335854F2}">
      <dsp:nvSpPr>
        <dsp:cNvPr id="0" name=""/>
        <dsp:cNvSpPr/>
      </dsp:nvSpPr>
      <dsp:spPr>
        <a:xfrm>
          <a:off x="4522321" y="553348"/>
          <a:ext cx="2054423" cy="3303077"/>
        </a:xfrm>
        <a:prstGeom prst="rect">
          <a:avLst/>
        </a:prstGeom>
        <a:solidFill>
          <a:schemeClr val="accent4">
            <a:tint val="40000"/>
            <a:alpha val="90000"/>
            <a:hueOff val="-14046947"/>
            <a:satOff val="13996"/>
            <a:lumOff val="853"/>
            <a:alphaOff val="0"/>
          </a:schemeClr>
        </a:solidFill>
        <a:ln w="9525" cap="rnd" cmpd="sng" algn="ctr">
          <a:solidFill>
            <a:schemeClr val="accent4">
              <a:tint val="40000"/>
              <a:alpha val="90000"/>
              <a:hueOff val="-14046947"/>
              <a:satOff val="13996"/>
              <a:lumOff val="8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171" tIns="330200" rIns="160171" bIns="330200" numCol="1" spcCol="1270" anchor="t" anchorCtr="0">
          <a:noAutofit/>
        </a:bodyPr>
        <a:lstStyle/>
        <a:p>
          <a:pPr marL="0" lvl="0" indent="0" algn="l" defTabSz="844550">
            <a:lnSpc>
              <a:spcPct val="90000"/>
            </a:lnSpc>
            <a:spcBef>
              <a:spcPct val="0"/>
            </a:spcBef>
            <a:spcAft>
              <a:spcPct val="35000"/>
            </a:spcAft>
            <a:buNone/>
          </a:pPr>
          <a:r>
            <a:rPr lang="en-US" sz="1900" kern="1200" dirty="0"/>
            <a:t>Ask the two essential questions</a:t>
          </a:r>
        </a:p>
      </dsp:txBody>
      <dsp:txXfrm>
        <a:off x="4522321" y="1808518"/>
        <a:ext cx="2054423" cy="1981846"/>
      </dsp:txXfrm>
    </dsp:sp>
    <dsp:sp modelId="{A89ACA7D-0FEF-9848-9D8A-F485E4B97E08}">
      <dsp:nvSpPr>
        <dsp:cNvPr id="0" name=""/>
        <dsp:cNvSpPr/>
      </dsp:nvSpPr>
      <dsp:spPr>
        <a:xfrm>
          <a:off x="5118103" y="1001402"/>
          <a:ext cx="862857" cy="862857"/>
        </a:xfrm>
        <a:prstGeom prst="ellipse">
          <a:avLst/>
        </a:prstGeom>
        <a:blipFill rotWithShape="1">
          <a:blip xmlns:r="http://schemas.openxmlformats.org/officeDocument/2006/relationships" r:embed="rId1">
            <a:duotone>
              <a:schemeClr val="accent4">
                <a:hueOff val="-11781323"/>
                <a:satOff val="9416"/>
                <a:lumOff val="1569"/>
                <a:alphaOff val="0"/>
                <a:tint val="98000"/>
                <a:lumMod val="102000"/>
              </a:schemeClr>
              <a:schemeClr val="accent4">
                <a:hueOff val="-11781323"/>
                <a:satOff val="9416"/>
                <a:lumOff val="1569"/>
                <a:alphaOff val="0"/>
                <a:shade val="98000"/>
                <a:lumMod val="98000"/>
              </a:schemeClr>
            </a:duotone>
          </a:blip>
          <a:tile tx="0" ty="0" sx="100000" sy="100000" flip="none" algn="tl"/>
        </a:blipFill>
        <a:ln w="9525" cap="rnd" cmpd="sng" algn="ctr">
          <a:solidFill>
            <a:schemeClr val="accent4">
              <a:hueOff val="-11781323"/>
              <a:satOff val="9416"/>
              <a:lumOff val="1569"/>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7272" tIns="12700" rIns="67272" bIns="12700" numCol="1" spcCol="1270" anchor="ctr" anchorCtr="0">
          <a:noAutofit/>
        </a:bodyPr>
        <a:lstStyle/>
        <a:p>
          <a:pPr marL="0" lvl="0" indent="0" algn="ctr" defTabSz="1822450">
            <a:lnSpc>
              <a:spcPct val="90000"/>
            </a:lnSpc>
            <a:spcBef>
              <a:spcPct val="0"/>
            </a:spcBef>
            <a:spcAft>
              <a:spcPct val="35000"/>
            </a:spcAft>
            <a:buNone/>
          </a:pPr>
          <a:r>
            <a:rPr lang="en-US" sz="4100" kern="1200"/>
            <a:t>3</a:t>
          </a:r>
        </a:p>
      </dsp:txBody>
      <dsp:txXfrm>
        <a:off x="5244465" y="1127764"/>
        <a:ext cx="610133" cy="610133"/>
      </dsp:txXfrm>
    </dsp:sp>
    <dsp:sp modelId="{80851C5C-7561-E84E-8700-1C6365F5FEB9}">
      <dsp:nvSpPr>
        <dsp:cNvPr id="0" name=""/>
        <dsp:cNvSpPr/>
      </dsp:nvSpPr>
      <dsp:spPr>
        <a:xfrm>
          <a:off x="4522321" y="3589903"/>
          <a:ext cx="2054423" cy="72"/>
        </a:xfrm>
        <a:prstGeom prst="rect">
          <a:avLst/>
        </a:prstGeom>
        <a:blipFill rotWithShape="1">
          <a:blip xmlns:r="http://schemas.openxmlformats.org/officeDocument/2006/relationships" r:embed="rId1">
            <a:duotone>
              <a:schemeClr val="accent4">
                <a:hueOff val="-14726653"/>
                <a:satOff val="11770"/>
                <a:lumOff val="1961"/>
                <a:alphaOff val="0"/>
                <a:tint val="98000"/>
                <a:lumMod val="102000"/>
              </a:schemeClr>
              <a:schemeClr val="accent4">
                <a:hueOff val="-14726653"/>
                <a:satOff val="11770"/>
                <a:lumOff val="1961"/>
                <a:alphaOff val="0"/>
                <a:shade val="98000"/>
                <a:lumMod val="98000"/>
              </a:schemeClr>
            </a:duotone>
          </a:blip>
          <a:tile tx="0" ty="0" sx="100000" sy="100000" flip="none" algn="tl"/>
        </a:blipFill>
        <a:ln w="9525" cap="rnd" cmpd="sng" algn="ctr">
          <a:solidFill>
            <a:schemeClr val="accent4">
              <a:hueOff val="-14726653"/>
              <a:satOff val="11770"/>
              <a:lumOff val="1961"/>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BDDE554-5BDE-104F-BECD-D881A06C2855}">
      <dsp:nvSpPr>
        <dsp:cNvPr id="0" name=""/>
        <dsp:cNvSpPr/>
      </dsp:nvSpPr>
      <dsp:spPr>
        <a:xfrm>
          <a:off x="6782186" y="500340"/>
          <a:ext cx="2054423" cy="3382546"/>
        </a:xfrm>
        <a:prstGeom prst="rect">
          <a:avLst/>
        </a:prstGeom>
        <a:solidFill>
          <a:schemeClr val="accent4">
            <a:tint val="40000"/>
            <a:alpha val="90000"/>
            <a:hueOff val="-21070421"/>
            <a:satOff val="20994"/>
            <a:lumOff val="1280"/>
            <a:alphaOff val="0"/>
          </a:schemeClr>
        </a:solidFill>
        <a:ln w="9525" cap="rnd" cmpd="sng" algn="ctr">
          <a:solidFill>
            <a:schemeClr val="accent4">
              <a:tint val="40000"/>
              <a:alpha val="90000"/>
              <a:hueOff val="-21070421"/>
              <a:satOff val="20994"/>
              <a:lumOff val="128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171" tIns="330200" rIns="160171" bIns="330200" numCol="1" spcCol="1270" anchor="t" anchorCtr="0">
          <a:noAutofit/>
        </a:bodyPr>
        <a:lstStyle/>
        <a:p>
          <a:pPr marL="0" lvl="0" indent="0" algn="l" defTabSz="577850">
            <a:lnSpc>
              <a:spcPct val="90000"/>
            </a:lnSpc>
            <a:spcBef>
              <a:spcPct val="0"/>
            </a:spcBef>
            <a:spcAft>
              <a:spcPct val="35000"/>
            </a:spcAft>
            <a:buNone/>
          </a:pPr>
          <a:r>
            <a:rPr lang="en-US" sz="1300" kern="1200"/>
            <a:t>CLEAN HOUSE!!!</a:t>
          </a:r>
        </a:p>
        <a:p>
          <a:pPr marL="114300" lvl="1" indent="-114300" algn="l" defTabSz="622300">
            <a:lnSpc>
              <a:spcPct val="90000"/>
            </a:lnSpc>
            <a:spcBef>
              <a:spcPct val="0"/>
            </a:spcBef>
            <a:spcAft>
              <a:spcPct val="15000"/>
            </a:spcAft>
            <a:buChar char="•"/>
          </a:pPr>
          <a:r>
            <a:rPr lang="en-US" sz="1400" kern="1200" dirty="0"/>
            <a:t>Refocus/reframe</a:t>
          </a:r>
        </a:p>
        <a:p>
          <a:pPr marL="114300" lvl="1" indent="-114300" algn="l" defTabSz="622300">
            <a:lnSpc>
              <a:spcPct val="90000"/>
            </a:lnSpc>
            <a:spcBef>
              <a:spcPct val="0"/>
            </a:spcBef>
            <a:spcAft>
              <a:spcPct val="15000"/>
            </a:spcAft>
            <a:buChar char="•"/>
          </a:pPr>
          <a:r>
            <a:rPr lang="en-US" sz="1400" kern="1200" dirty="0"/>
            <a:t>Distraction</a:t>
          </a:r>
        </a:p>
        <a:p>
          <a:pPr marL="114300" lvl="1" indent="-114300" algn="l" defTabSz="622300">
            <a:lnSpc>
              <a:spcPct val="90000"/>
            </a:lnSpc>
            <a:spcBef>
              <a:spcPct val="0"/>
            </a:spcBef>
            <a:spcAft>
              <a:spcPct val="15000"/>
            </a:spcAft>
            <a:buChar char="•"/>
          </a:pPr>
          <a:r>
            <a:rPr lang="en-US" sz="1400" kern="1200" dirty="0"/>
            <a:t>Create new mantra - Avoid </a:t>
          </a:r>
          <a:r>
            <a:rPr lang="en-US" sz="1400" kern="1200" dirty="0" err="1"/>
            <a:t>polyanna</a:t>
          </a:r>
          <a:r>
            <a:rPr lang="en-US" sz="1400" kern="1200" dirty="0"/>
            <a:t> statements</a:t>
          </a:r>
        </a:p>
      </dsp:txBody>
      <dsp:txXfrm>
        <a:off x="6782186" y="1785708"/>
        <a:ext cx="2054423" cy="2029527"/>
      </dsp:txXfrm>
    </dsp:sp>
    <dsp:sp modelId="{9FA57896-C419-AF43-B48F-8F35A4E6A1CF}">
      <dsp:nvSpPr>
        <dsp:cNvPr id="0" name=""/>
        <dsp:cNvSpPr/>
      </dsp:nvSpPr>
      <dsp:spPr>
        <a:xfrm>
          <a:off x="7377969" y="1041136"/>
          <a:ext cx="862857" cy="862857"/>
        </a:xfrm>
        <a:prstGeom prst="ellipse">
          <a:avLst/>
        </a:prstGeom>
        <a:blipFill rotWithShape="1">
          <a:blip xmlns:r="http://schemas.openxmlformats.org/officeDocument/2006/relationships" r:embed="rId1">
            <a:duotone>
              <a:schemeClr val="accent4">
                <a:hueOff val="-17671983"/>
                <a:satOff val="14124"/>
                <a:lumOff val="2353"/>
                <a:alphaOff val="0"/>
                <a:tint val="98000"/>
                <a:lumMod val="102000"/>
              </a:schemeClr>
              <a:schemeClr val="accent4">
                <a:hueOff val="-17671983"/>
                <a:satOff val="14124"/>
                <a:lumOff val="2353"/>
                <a:alphaOff val="0"/>
                <a:shade val="98000"/>
                <a:lumMod val="98000"/>
              </a:schemeClr>
            </a:duotone>
          </a:blip>
          <a:tile tx="0" ty="0" sx="100000" sy="100000" flip="none" algn="tl"/>
        </a:blipFill>
        <a:ln w="9525" cap="rnd" cmpd="sng" algn="ctr">
          <a:solidFill>
            <a:schemeClr val="accent4">
              <a:hueOff val="-17671983"/>
              <a:satOff val="14124"/>
              <a:lumOff val="235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67272" tIns="12700" rIns="67272" bIns="12700" numCol="1" spcCol="1270" anchor="ctr" anchorCtr="0">
          <a:noAutofit/>
        </a:bodyPr>
        <a:lstStyle/>
        <a:p>
          <a:pPr marL="0" lvl="0" indent="0" algn="ctr" defTabSz="1822450">
            <a:lnSpc>
              <a:spcPct val="90000"/>
            </a:lnSpc>
            <a:spcBef>
              <a:spcPct val="0"/>
            </a:spcBef>
            <a:spcAft>
              <a:spcPct val="35000"/>
            </a:spcAft>
            <a:buNone/>
          </a:pPr>
          <a:r>
            <a:rPr lang="en-US" sz="4100" kern="1200"/>
            <a:t>4</a:t>
          </a:r>
        </a:p>
      </dsp:txBody>
      <dsp:txXfrm>
        <a:off x="7504331" y="1167498"/>
        <a:ext cx="610133" cy="610133"/>
      </dsp:txXfrm>
    </dsp:sp>
    <dsp:sp modelId="{506DE18C-636C-A142-814E-25EBE0B21957}">
      <dsp:nvSpPr>
        <dsp:cNvPr id="0" name=""/>
        <dsp:cNvSpPr/>
      </dsp:nvSpPr>
      <dsp:spPr>
        <a:xfrm>
          <a:off x="6782186" y="3629638"/>
          <a:ext cx="2054423" cy="72"/>
        </a:xfrm>
        <a:prstGeom prst="rect">
          <a:avLst/>
        </a:prstGeom>
        <a:blipFill rotWithShape="1">
          <a:blip xmlns:r="http://schemas.openxmlformats.org/officeDocument/2006/relationships" r:embed="rId1">
            <a:duotone>
              <a:schemeClr val="accent4">
                <a:hueOff val="-20617313"/>
                <a:satOff val="16478"/>
                <a:lumOff val="2745"/>
                <a:alphaOff val="0"/>
                <a:tint val="98000"/>
                <a:lumMod val="102000"/>
              </a:schemeClr>
              <a:schemeClr val="accent4">
                <a:hueOff val="-20617313"/>
                <a:satOff val="16478"/>
                <a:lumOff val="2745"/>
                <a:alphaOff val="0"/>
                <a:shade val="98000"/>
                <a:lumMod val="98000"/>
              </a:schemeClr>
            </a:duotone>
          </a:blip>
          <a:tile tx="0" ty="0" sx="100000" sy="100000" flip="none" algn="tl"/>
        </a:blipFill>
        <a:ln w="9525" cap="rnd" cmpd="sng" algn="ctr">
          <a:solidFill>
            <a:schemeClr val="accent4">
              <a:hueOff val="-20617313"/>
              <a:satOff val="16478"/>
              <a:lumOff val="2745"/>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D714F-2BC2-444F-93A9-16D0B515F09E}">
      <dsp:nvSpPr>
        <dsp:cNvPr id="0" name=""/>
        <dsp:cNvSpPr/>
      </dsp:nvSpPr>
      <dsp:spPr>
        <a:xfrm>
          <a:off x="0" y="165294"/>
          <a:ext cx="4429746" cy="1032854"/>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Gratitude</a:t>
          </a:r>
        </a:p>
      </dsp:txBody>
      <dsp:txXfrm>
        <a:off x="50420" y="215714"/>
        <a:ext cx="4328906" cy="932014"/>
      </dsp:txXfrm>
    </dsp:sp>
    <dsp:sp modelId="{2E0CA145-D7D2-CE47-A75C-DC971EBBB8AA}">
      <dsp:nvSpPr>
        <dsp:cNvPr id="0" name=""/>
        <dsp:cNvSpPr/>
      </dsp:nvSpPr>
      <dsp:spPr>
        <a:xfrm>
          <a:off x="0" y="1273028"/>
          <a:ext cx="4429746" cy="1032854"/>
        </a:xfrm>
        <a:prstGeom prst="roundRect">
          <a:avLst/>
        </a:prstGeom>
        <a:solidFill>
          <a:schemeClr val="accent5">
            <a:hueOff val="234336"/>
            <a:satOff val="-2654"/>
            <a:lumOff val="130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Exercise</a:t>
          </a:r>
        </a:p>
      </dsp:txBody>
      <dsp:txXfrm>
        <a:off x="50420" y="1323448"/>
        <a:ext cx="4328906" cy="932014"/>
      </dsp:txXfrm>
    </dsp:sp>
    <dsp:sp modelId="{8B50953B-593B-F74B-9F32-AA1E5B5FD3E5}">
      <dsp:nvSpPr>
        <dsp:cNvPr id="0" name=""/>
        <dsp:cNvSpPr/>
      </dsp:nvSpPr>
      <dsp:spPr>
        <a:xfrm>
          <a:off x="0" y="2380762"/>
          <a:ext cx="4429746" cy="1032854"/>
        </a:xfrm>
        <a:prstGeom prst="roundRect">
          <a:avLst/>
        </a:prstGeom>
        <a:solidFill>
          <a:schemeClr val="accent5">
            <a:hueOff val="468673"/>
            <a:satOff val="-5309"/>
            <a:lumOff val="261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Social connection/reality checks</a:t>
          </a:r>
        </a:p>
      </dsp:txBody>
      <dsp:txXfrm>
        <a:off x="50420" y="2431182"/>
        <a:ext cx="4328906" cy="932014"/>
      </dsp:txXfrm>
    </dsp:sp>
    <dsp:sp modelId="{14B17D4B-2A1C-DE40-A8C0-4BB0D2142B93}">
      <dsp:nvSpPr>
        <dsp:cNvPr id="0" name=""/>
        <dsp:cNvSpPr/>
      </dsp:nvSpPr>
      <dsp:spPr>
        <a:xfrm>
          <a:off x="0" y="3488496"/>
          <a:ext cx="4429746" cy="1032854"/>
        </a:xfrm>
        <a:prstGeom prst="roundRect">
          <a:avLst/>
        </a:prstGeom>
        <a:solidFill>
          <a:schemeClr val="accent5">
            <a:hueOff val="703009"/>
            <a:satOff val="-7963"/>
            <a:lumOff val="392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Basic Biology</a:t>
          </a:r>
        </a:p>
      </dsp:txBody>
      <dsp:txXfrm>
        <a:off x="50420" y="3538916"/>
        <a:ext cx="4328906" cy="9320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74003-14EB-4DCB-B247-46773ADCAC7C}">
      <dsp:nvSpPr>
        <dsp:cNvPr id="0" name=""/>
        <dsp:cNvSpPr/>
      </dsp:nvSpPr>
      <dsp:spPr>
        <a:xfrm>
          <a:off x="0" y="2034"/>
          <a:ext cx="4296258"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C5E85-4B08-47A8-855C-440D6A6D3759}">
      <dsp:nvSpPr>
        <dsp:cNvPr id="0" name=""/>
        <dsp:cNvSpPr/>
      </dsp:nvSpPr>
      <dsp:spPr>
        <a:xfrm>
          <a:off x="311983" y="234089"/>
          <a:ext cx="567243" cy="5672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BEFCB6-014F-4AB6-A43E-D0934ABA7D9F}">
      <dsp:nvSpPr>
        <dsp:cNvPr id="0" name=""/>
        <dsp:cNvSpPr/>
      </dsp:nvSpPr>
      <dsp:spPr>
        <a:xfrm>
          <a:off x="1191211" y="2034"/>
          <a:ext cx="3105046"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977900">
            <a:lnSpc>
              <a:spcPct val="90000"/>
            </a:lnSpc>
            <a:spcBef>
              <a:spcPct val="0"/>
            </a:spcBef>
            <a:spcAft>
              <a:spcPct val="35000"/>
            </a:spcAft>
            <a:buNone/>
          </a:pPr>
          <a:r>
            <a:rPr lang="en-US" sz="2200" kern="1200"/>
            <a:t>Relaxation</a:t>
          </a:r>
        </a:p>
      </dsp:txBody>
      <dsp:txXfrm>
        <a:off x="1191211" y="2034"/>
        <a:ext cx="3105046" cy="1031351"/>
      </dsp:txXfrm>
    </dsp:sp>
    <dsp:sp modelId="{5D5110D7-EC5C-4DAE-8CE3-6796A685045E}">
      <dsp:nvSpPr>
        <dsp:cNvPr id="0" name=""/>
        <dsp:cNvSpPr/>
      </dsp:nvSpPr>
      <dsp:spPr>
        <a:xfrm>
          <a:off x="0" y="1291224"/>
          <a:ext cx="4296258"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A6A1E8-785C-48C5-B8B1-211822363DC8}">
      <dsp:nvSpPr>
        <dsp:cNvPr id="0" name=""/>
        <dsp:cNvSpPr/>
      </dsp:nvSpPr>
      <dsp:spPr>
        <a:xfrm>
          <a:off x="311983" y="1523278"/>
          <a:ext cx="567243" cy="5672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CAD3B1-B009-4A67-B3E4-ED7563AAB033}">
      <dsp:nvSpPr>
        <dsp:cNvPr id="0" name=""/>
        <dsp:cNvSpPr/>
      </dsp:nvSpPr>
      <dsp:spPr>
        <a:xfrm>
          <a:off x="1191211" y="1291224"/>
          <a:ext cx="3105046"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977900">
            <a:lnSpc>
              <a:spcPct val="90000"/>
            </a:lnSpc>
            <a:spcBef>
              <a:spcPct val="0"/>
            </a:spcBef>
            <a:spcAft>
              <a:spcPct val="35000"/>
            </a:spcAft>
            <a:buNone/>
          </a:pPr>
          <a:r>
            <a:rPr lang="en-US" sz="2200" kern="1200"/>
            <a:t>Mindfulness</a:t>
          </a:r>
        </a:p>
      </dsp:txBody>
      <dsp:txXfrm>
        <a:off x="1191211" y="1291224"/>
        <a:ext cx="3105046" cy="1031351"/>
      </dsp:txXfrm>
    </dsp:sp>
    <dsp:sp modelId="{7F89BD8B-864E-454E-9259-8F2729093551}">
      <dsp:nvSpPr>
        <dsp:cNvPr id="0" name=""/>
        <dsp:cNvSpPr/>
      </dsp:nvSpPr>
      <dsp:spPr>
        <a:xfrm>
          <a:off x="0" y="2580413"/>
          <a:ext cx="4296258"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FEAE24-5CC4-4F56-A48D-BC4C2A2A9104}">
      <dsp:nvSpPr>
        <dsp:cNvPr id="0" name=""/>
        <dsp:cNvSpPr/>
      </dsp:nvSpPr>
      <dsp:spPr>
        <a:xfrm>
          <a:off x="311983" y="2812468"/>
          <a:ext cx="567243" cy="5672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594CA3-6153-4094-B4F9-D8A942CD3A2E}">
      <dsp:nvSpPr>
        <dsp:cNvPr id="0" name=""/>
        <dsp:cNvSpPr/>
      </dsp:nvSpPr>
      <dsp:spPr>
        <a:xfrm>
          <a:off x="1191211" y="2580413"/>
          <a:ext cx="3105046"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977900">
            <a:lnSpc>
              <a:spcPct val="90000"/>
            </a:lnSpc>
            <a:spcBef>
              <a:spcPct val="0"/>
            </a:spcBef>
            <a:spcAft>
              <a:spcPct val="35000"/>
            </a:spcAft>
            <a:buNone/>
          </a:pPr>
          <a:r>
            <a:rPr lang="en-US" sz="2200" kern="1200"/>
            <a:t>Imagery</a:t>
          </a:r>
        </a:p>
      </dsp:txBody>
      <dsp:txXfrm>
        <a:off x="1191211" y="2580413"/>
        <a:ext cx="3105046" cy="1031351"/>
      </dsp:txXfrm>
    </dsp:sp>
    <dsp:sp modelId="{D53314C1-356F-419C-911C-6DA8D10FB468}">
      <dsp:nvSpPr>
        <dsp:cNvPr id="0" name=""/>
        <dsp:cNvSpPr/>
      </dsp:nvSpPr>
      <dsp:spPr>
        <a:xfrm>
          <a:off x="0" y="3869603"/>
          <a:ext cx="4296258" cy="10313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FF3335-88D3-4D9E-81E4-4C74028AD164}">
      <dsp:nvSpPr>
        <dsp:cNvPr id="0" name=""/>
        <dsp:cNvSpPr/>
      </dsp:nvSpPr>
      <dsp:spPr>
        <a:xfrm>
          <a:off x="311983" y="4101657"/>
          <a:ext cx="567243" cy="5672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7435BB-8807-45C7-9D5D-F157F25261DB}">
      <dsp:nvSpPr>
        <dsp:cNvPr id="0" name=""/>
        <dsp:cNvSpPr/>
      </dsp:nvSpPr>
      <dsp:spPr>
        <a:xfrm>
          <a:off x="1191211" y="3869603"/>
          <a:ext cx="3105046" cy="103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51" tIns="109151" rIns="109151" bIns="109151" numCol="1" spcCol="1270" anchor="ctr" anchorCtr="0">
          <a:noAutofit/>
        </a:bodyPr>
        <a:lstStyle/>
        <a:p>
          <a:pPr marL="0" lvl="0" indent="0" algn="l" defTabSz="977900">
            <a:lnSpc>
              <a:spcPct val="90000"/>
            </a:lnSpc>
            <a:spcBef>
              <a:spcPct val="0"/>
            </a:spcBef>
            <a:spcAft>
              <a:spcPct val="35000"/>
            </a:spcAft>
            <a:buNone/>
          </a:pPr>
          <a:r>
            <a:rPr lang="en-US" sz="2200" kern="1200"/>
            <a:t>Breathing</a:t>
          </a:r>
        </a:p>
      </dsp:txBody>
      <dsp:txXfrm>
        <a:off x="1191211" y="3869603"/>
        <a:ext cx="3105046" cy="10313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7929C-FB02-E045-86F9-3630A8014ABD}">
      <dsp:nvSpPr>
        <dsp:cNvPr id="0" name=""/>
        <dsp:cNvSpPr/>
      </dsp:nvSpPr>
      <dsp:spPr>
        <a:xfrm>
          <a:off x="0" y="770328"/>
          <a:ext cx="4296258" cy="635602"/>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We are what we think</a:t>
          </a:r>
        </a:p>
      </dsp:txBody>
      <dsp:txXfrm>
        <a:off x="31028" y="801356"/>
        <a:ext cx="4234202" cy="573546"/>
      </dsp:txXfrm>
    </dsp:sp>
    <dsp:sp modelId="{00589D6D-6C18-6F4A-82B8-888378DD445C}">
      <dsp:nvSpPr>
        <dsp:cNvPr id="0" name=""/>
        <dsp:cNvSpPr/>
      </dsp:nvSpPr>
      <dsp:spPr>
        <a:xfrm>
          <a:off x="0" y="1452011"/>
          <a:ext cx="4296258" cy="635602"/>
        </a:xfrm>
        <a:prstGeom prst="round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We can decide what we think</a:t>
          </a:r>
        </a:p>
      </dsp:txBody>
      <dsp:txXfrm>
        <a:off x="31028" y="1483039"/>
        <a:ext cx="4234202" cy="573546"/>
      </dsp:txXfrm>
    </dsp:sp>
    <dsp:sp modelId="{7810A0AC-44EA-FA4B-BF62-7FCB77E88B88}">
      <dsp:nvSpPr>
        <dsp:cNvPr id="0" name=""/>
        <dsp:cNvSpPr/>
      </dsp:nvSpPr>
      <dsp:spPr>
        <a:xfrm>
          <a:off x="0" y="2133693"/>
          <a:ext cx="4296258" cy="635602"/>
        </a:xfrm>
        <a:prstGeom prst="roundRect">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It takes time to change thought habits</a:t>
          </a:r>
        </a:p>
      </dsp:txBody>
      <dsp:txXfrm>
        <a:off x="31028" y="2164721"/>
        <a:ext cx="4234202" cy="573546"/>
      </dsp:txXfrm>
    </dsp:sp>
    <dsp:sp modelId="{3CB5AF68-4AAE-9742-9DE6-5DC2479BD2FF}">
      <dsp:nvSpPr>
        <dsp:cNvPr id="0" name=""/>
        <dsp:cNvSpPr/>
      </dsp:nvSpPr>
      <dsp:spPr>
        <a:xfrm>
          <a:off x="0" y="2815376"/>
          <a:ext cx="4296258" cy="635602"/>
        </a:xfrm>
        <a:prstGeom prst="round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Pirkei Avot:  The task is great, but neither are you free to desist from it.       </a:t>
          </a:r>
        </a:p>
      </dsp:txBody>
      <dsp:txXfrm>
        <a:off x="31028" y="2846404"/>
        <a:ext cx="4234202" cy="573546"/>
      </dsp:txXfrm>
    </dsp:sp>
    <dsp:sp modelId="{6B09D4BD-656F-C845-8A45-9B1052506FE0}">
      <dsp:nvSpPr>
        <dsp:cNvPr id="0" name=""/>
        <dsp:cNvSpPr/>
      </dsp:nvSpPr>
      <dsp:spPr>
        <a:xfrm>
          <a:off x="0" y="3497058"/>
          <a:ext cx="4296258" cy="635602"/>
        </a:xfrm>
        <a:prstGeom prst="round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Start somewhere!  Start today!  Challenge your thought habits . . . But be patient.</a:t>
          </a:r>
        </a:p>
      </dsp:txBody>
      <dsp:txXfrm>
        <a:off x="31028" y="3528086"/>
        <a:ext cx="4234202" cy="5735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CB6245-9B77-F349-AAC3-A1551F848DED}" type="datetimeFigureOut">
              <a:rPr lang="en-US" smtClean="0"/>
              <a:t>5/11/21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D5D11-4420-7A49-BDFB-3B423B4ACB2E}" type="slidenum">
              <a:rPr lang="en-US" smtClean="0"/>
              <a:t>‹#›</a:t>
            </a:fld>
            <a:endParaRPr lang="en-US"/>
          </a:p>
        </p:txBody>
      </p:sp>
    </p:spTree>
    <p:extLst>
      <p:ext uri="{BB962C8B-B14F-4D97-AF65-F5344CB8AC3E}">
        <p14:creationId xmlns:p14="http://schemas.microsoft.com/office/powerpoint/2010/main" val="100917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B6245-9B77-F349-AAC3-A1551F848DED}" type="datetimeFigureOut">
              <a:rPr lang="en-US" smtClean="0"/>
              <a:t>5/11/21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D5D11-4420-7A49-BDFB-3B423B4ACB2E}" type="slidenum">
              <a:rPr lang="en-US" smtClean="0"/>
              <a:t>‹#›</a:t>
            </a:fld>
            <a:endParaRPr lang="en-US"/>
          </a:p>
        </p:txBody>
      </p:sp>
    </p:spTree>
    <p:extLst>
      <p:ext uri="{BB962C8B-B14F-4D97-AF65-F5344CB8AC3E}">
        <p14:creationId xmlns:p14="http://schemas.microsoft.com/office/powerpoint/2010/main" val="610647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D2CB6245-9B77-F349-AAC3-A1551F848DED}" type="datetimeFigureOut">
              <a:rPr lang="en-US" smtClean="0"/>
              <a:t>5/11/21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D5D11-4420-7A49-BDFB-3B423B4ACB2E}" type="slidenum">
              <a:rPr lang="en-US" smtClean="0"/>
              <a:t>‹#›</a:t>
            </a:fld>
            <a:endParaRPr lang="en-US"/>
          </a:p>
        </p:txBody>
      </p:sp>
    </p:spTree>
    <p:extLst>
      <p:ext uri="{BB962C8B-B14F-4D97-AF65-F5344CB8AC3E}">
        <p14:creationId xmlns:p14="http://schemas.microsoft.com/office/powerpoint/2010/main" val="3110670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D2CB6245-9B77-F349-AAC3-A1551F848DED}" type="datetimeFigureOut">
              <a:rPr lang="en-US" smtClean="0"/>
              <a:t>5/11/21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D5D11-4420-7A49-BDFB-3B423B4ACB2E}" type="slidenum">
              <a:rPr lang="en-US" smtClean="0"/>
              <a:t>‹#›</a:t>
            </a:fld>
            <a:endParaRPr lang="en-US"/>
          </a:p>
        </p:txBody>
      </p:sp>
    </p:spTree>
    <p:extLst>
      <p:ext uri="{BB962C8B-B14F-4D97-AF65-F5344CB8AC3E}">
        <p14:creationId xmlns:p14="http://schemas.microsoft.com/office/powerpoint/2010/main" val="1832975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CB6245-9B77-F349-AAC3-A1551F848DED}" type="datetimeFigureOut">
              <a:rPr lang="en-US" smtClean="0"/>
              <a:t>5/11/21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D5D11-4420-7A49-BDFB-3B423B4ACB2E}" type="slidenum">
              <a:rPr lang="en-US" smtClean="0"/>
              <a:t>‹#›</a:t>
            </a:fld>
            <a:endParaRPr lang="en-US"/>
          </a:p>
        </p:txBody>
      </p:sp>
    </p:spTree>
    <p:extLst>
      <p:ext uri="{BB962C8B-B14F-4D97-AF65-F5344CB8AC3E}">
        <p14:creationId xmlns:p14="http://schemas.microsoft.com/office/powerpoint/2010/main" val="363163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CB6245-9B77-F349-AAC3-A1551F848DED}" type="datetimeFigureOut">
              <a:rPr lang="en-US" smtClean="0"/>
              <a:t>5/11/21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D5D11-4420-7A49-BDFB-3B423B4ACB2E}" type="slidenum">
              <a:rPr lang="en-US" smtClean="0"/>
              <a:t>‹#›</a:t>
            </a:fld>
            <a:endParaRPr lang="en-US"/>
          </a:p>
        </p:txBody>
      </p:sp>
    </p:spTree>
    <p:extLst>
      <p:ext uri="{BB962C8B-B14F-4D97-AF65-F5344CB8AC3E}">
        <p14:creationId xmlns:p14="http://schemas.microsoft.com/office/powerpoint/2010/main" val="269531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CB6245-9B77-F349-AAC3-A1551F848DED}" type="datetimeFigureOut">
              <a:rPr lang="en-US" smtClean="0"/>
              <a:t>5/11/21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D5D11-4420-7A49-BDFB-3B423B4ACB2E}" type="slidenum">
              <a:rPr lang="en-US" smtClean="0"/>
              <a:t>‹#›</a:t>
            </a:fld>
            <a:endParaRPr lang="en-US"/>
          </a:p>
        </p:txBody>
      </p:sp>
    </p:spTree>
    <p:extLst>
      <p:ext uri="{BB962C8B-B14F-4D97-AF65-F5344CB8AC3E}">
        <p14:creationId xmlns:p14="http://schemas.microsoft.com/office/powerpoint/2010/main" val="223163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B6245-9B77-F349-AAC3-A1551F848DED}" type="datetimeFigureOut">
              <a:rPr lang="en-US" smtClean="0"/>
              <a:t>5/11/21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7D5D11-4420-7A49-BDFB-3B423B4ACB2E}" type="slidenum">
              <a:rPr lang="en-US" smtClean="0"/>
              <a:t>‹#›</a:t>
            </a:fld>
            <a:endParaRPr lang="en-US"/>
          </a:p>
        </p:txBody>
      </p:sp>
    </p:spTree>
    <p:extLst>
      <p:ext uri="{BB962C8B-B14F-4D97-AF65-F5344CB8AC3E}">
        <p14:creationId xmlns:p14="http://schemas.microsoft.com/office/powerpoint/2010/main" val="3301820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CB6245-9B77-F349-AAC3-A1551F848DED}" type="datetimeFigureOut">
              <a:rPr lang="en-US" smtClean="0"/>
              <a:t>5/11/21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D5D11-4420-7A49-BDFB-3B423B4ACB2E}" type="slidenum">
              <a:rPr lang="en-US" smtClean="0"/>
              <a:t>‹#›</a:t>
            </a:fld>
            <a:endParaRPr lang="en-US"/>
          </a:p>
        </p:txBody>
      </p:sp>
    </p:spTree>
    <p:extLst>
      <p:ext uri="{BB962C8B-B14F-4D97-AF65-F5344CB8AC3E}">
        <p14:creationId xmlns:p14="http://schemas.microsoft.com/office/powerpoint/2010/main" val="15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CB6245-9B77-F349-AAC3-A1551F848DED}" type="datetimeFigureOut">
              <a:rPr lang="en-US" smtClean="0"/>
              <a:t>5/11/21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7D5D11-4420-7A49-BDFB-3B423B4ACB2E}" type="slidenum">
              <a:rPr lang="en-US" smtClean="0"/>
              <a:t>‹#›</a:t>
            </a:fld>
            <a:endParaRPr lang="en-US"/>
          </a:p>
        </p:txBody>
      </p:sp>
    </p:spTree>
    <p:extLst>
      <p:ext uri="{BB962C8B-B14F-4D97-AF65-F5344CB8AC3E}">
        <p14:creationId xmlns:p14="http://schemas.microsoft.com/office/powerpoint/2010/main" val="349261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CB6245-9B77-F349-AAC3-A1551F848DED}" type="datetimeFigureOut">
              <a:rPr lang="en-US" smtClean="0"/>
              <a:t>5/11/21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7D5D11-4420-7A49-BDFB-3B423B4ACB2E}" type="slidenum">
              <a:rPr lang="en-US" smtClean="0"/>
              <a:t>‹#›</a:t>
            </a:fld>
            <a:endParaRPr lang="en-US"/>
          </a:p>
        </p:txBody>
      </p:sp>
    </p:spTree>
    <p:extLst>
      <p:ext uri="{BB962C8B-B14F-4D97-AF65-F5344CB8AC3E}">
        <p14:creationId xmlns:p14="http://schemas.microsoft.com/office/powerpoint/2010/main" val="366201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B6245-9B77-F349-AAC3-A1551F848DED}" type="datetimeFigureOut">
              <a:rPr lang="en-US" smtClean="0"/>
              <a:t>5/11/21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7D5D11-4420-7A49-BDFB-3B423B4ACB2E}" type="slidenum">
              <a:rPr lang="en-US" smtClean="0"/>
              <a:t>‹#›</a:t>
            </a:fld>
            <a:endParaRPr lang="en-US"/>
          </a:p>
        </p:txBody>
      </p:sp>
    </p:spTree>
    <p:extLst>
      <p:ext uri="{BB962C8B-B14F-4D97-AF65-F5344CB8AC3E}">
        <p14:creationId xmlns:p14="http://schemas.microsoft.com/office/powerpoint/2010/main" val="101345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B6245-9B77-F349-AAC3-A1551F848DED}" type="datetimeFigureOut">
              <a:rPr lang="en-US" smtClean="0"/>
              <a:t>5/11/21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7D5D11-4420-7A49-BDFB-3B423B4ACB2E}" type="slidenum">
              <a:rPr lang="en-US" smtClean="0"/>
              <a:t>‹#›</a:t>
            </a:fld>
            <a:endParaRPr lang="en-US"/>
          </a:p>
        </p:txBody>
      </p:sp>
    </p:spTree>
    <p:extLst>
      <p:ext uri="{BB962C8B-B14F-4D97-AF65-F5344CB8AC3E}">
        <p14:creationId xmlns:p14="http://schemas.microsoft.com/office/powerpoint/2010/main" val="296563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D2CB6245-9B77-F349-AAC3-A1551F848DED}" type="datetimeFigureOut">
              <a:rPr lang="en-US" smtClean="0"/>
              <a:t>5/11/21</a:t>
            </a:fld>
            <a:endParaRPr lang="en-US"/>
          </a:p>
        </p:txBody>
      </p:sp>
      <p:sp>
        <p:nvSpPr>
          <p:cNvPr id="6" name="Footer Placeholder 5"/>
          <p:cNvSpPr>
            <a:spLocks noGrp="1"/>
          </p:cNvSpPr>
          <p:nvPr>
            <p:ph type="ftr" sz="quarter" idx="11"/>
          </p:nvPr>
        </p:nvSpPr>
        <p:spPr>
          <a:xfrm>
            <a:off x="442797" y="6041361"/>
            <a:ext cx="2471560" cy="365125"/>
          </a:xfrm>
        </p:spPr>
        <p:txBody>
          <a:bodyPr/>
          <a:lstStyle/>
          <a:p>
            <a:endParaRPr lang="en-US"/>
          </a:p>
        </p:txBody>
      </p:sp>
      <p:sp>
        <p:nvSpPr>
          <p:cNvPr id="7" name="Slide Number Placeholder 6"/>
          <p:cNvSpPr>
            <a:spLocks noGrp="1"/>
          </p:cNvSpPr>
          <p:nvPr>
            <p:ph type="sldNum" sz="quarter" idx="12"/>
          </p:nvPr>
        </p:nvSpPr>
        <p:spPr>
          <a:xfrm>
            <a:off x="3647017" y="5915887"/>
            <a:ext cx="796616" cy="490599"/>
          </a:xfrm>
        </p:spPr>
        <p:txBody>
          <a:bodyPr/>
          <a:lstStyle/>
          <a:p>
            <a:fld id="{A67D5D11-4420-7A49-BDFB-3B423B4ACB2E}" type="slidenum">
              <a:rPr lang="en-US" smtClean="0"/>
              <a:t>‹#›</a:t>
            </a:fld>
            <a:endParaRPr lang="en-US"/>
          </a:p>
        </p:txBody>
      </p:sp>
    </p:spTree>
    <p:extLst>
      <p:ext uri="{BB962C8B-B14F-4D97-AF65-F5344CB8AC3E}">
        <p14:creationId xmlns:p14="http://schemas.microsoft.com/office/powerpoint/2010/main" val="57998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D2CB6245-9B77-F349-AAC3-A1551F848DED}" type="datetimeFigureOut">
              <a:rPr lang="en-US" smtClean="0"/>
              <a:t>5/11/21</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A67D5D11-4420-7A49-BDFB-3B423B4ACB2E}" type="slidenum">
              <a:rPr lang="en-US" smtClean="0"/>
              <a:t>‹#›</a:t>
            </a:fld>
            <a:endParaRPr lang="en-US"/>
          </a:p>
        </p:txBody>
      </p:sp>
    </p:spTree>
    <p:extLst>
      <p:ext uri="{BB962C8B-B14F-4D97-AF65-F5344CB8AC3E}">
        <p14:creationId xmlns:p14="http://schemas.microsoft.com/office/powerpoint/2010/main" val="4191590425"/>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image" Target="../media/image6.svg"/><Relationship Id="rId21" Type="http://schemas.openxmlformats.org/officeDocument/2006/relationships/image" Target="../media/image24.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6" name="Group 11">
            <a:extLst>
              <a:ext uri="{FF2B5EF4-FFF2-40B4-BE49-F238E27FC236}">
                <a16:creationId xmlns:a16="http://schemas.microsoft.com/office/drawing/2014/main" id="{C7B190DE-574E-451E-A7A1-E22F72BEDB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9152363" cy="2344057"/>
            <a:chOff x="0" y="4525094"/>
            <a:chExt cx="12203151" cy="2344057"/>
          </a:xfrm>
        </p:grpSpPr>
        <p:sp>
          <p:nvSpPr>
            <p:cNvPr id="17" name="Freeform 9">
              <a:extLst>
                <a:ext uri="{FF2B5EF4-FFF2-40B4-BE49-F238E27FC236}">
                  <a16:creationId xmlns:a16="http://schemas.microsoft.com/office/drawing/2014/main" id="{60DC2158-E599-4DFA-84C5-CDE274DF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3">
              <a:extLst>
                <a:ext uri="{FF2B5EF4-FFF2-40B4-BE49-F238E27FC236}">
                  <a16:creationId xmlns:a16="http://schemas.microsoft.com/office/drawing/2014/main" id="{B1FA1358-8BD7-4739-9697-89339E164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3E344A78-8DA0-4050-B1FD-14A52126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310E5CF-E69A-C64B-B63F-13C7978B5FA1}"/>
              </a:ext>
            </a:extLst>
          </p:cNvPr>
          <p:cNvSpPr>
            <a:spLocks noGrp="1"/>
          </p:cNvSpPr>
          <p:nvPr>
            <p:ph type="ctrTitle"/>
          </p:nvPr>
        </p:nvSpPr>
        <p:spPr>
          <a:xfrm>
            <a:off x="607500" y="4817533"/>
            <a:ext cx="7929000" cy="779529"/>
          </a:xfrm>
        </p:spPr>
        <p:txBody>
          <a:bodyPr>
            <a:normAutofit/>
          </a:bodyPr>
          <a:lstStyle/>
          <a:p>
            <a:pPr>
              <a:lnSpc>
                <a:spcPct val="90000"/>
              </a:lnSpc>
            </a:pPr>
            <a:r>
              <a:rPr lang="en-US" sz="2500" dirty="0"/>
              <a:t>Check Up From the Neck Up</a:t>
            </a:r>
          </a:p>
        </p:txBody>
      </p:sp>
      <p:sp>
        <p:nvSpPr>
          <p:cNvPr id="3" name="Subtitle 2">
            <a:extLst>
              <a:ext uri="{FF2B5EF4-FFF2-40B4-BE49-F238E27FC236}">
                <a16:creationId xmlns:a16="http://schemas.microsoft.com/office/drawing/2014/main" id="{5F74901C-C20D-424E-AFC1-869C6C2CC2AE}"/>
              </a:ext>
            </a:extLst>
          </p:cNvPr>
          <p:cNvSpPr>
            <a:spLocks noGrp="1"/>
          </p:cNvSpPr>
          <p:nvPr>
            <p:ph type="subTitle" idx="1"/>
          </p:nvPr>
        </p:nvSpPr>
        <p:spPr>
          <a:xfrm>
            <a:off x="607500" y="5594110"/>
            <a:ext cx="7929000" cy="434974"/>
          </a:xfrm>
        </p:spPr>
        <p:txBody>
          <a:bodyPr>
            <a:normAutofit/>
          </a:bodyPr>
          <a:lstStyle/>
          <a:p>
            <a:r>
              <a:rPr lang="en-US" dirty="0"/>
              <a:t>Rona Milch Novick, PhD</a:t>
            </a:r>
          </a:p>
        </p:txBody>
      </p:sp>
      <p:pic>
        <p:nvPicPr>
          <p:cNvPr id="1028" name="Picture 4" descr="What Exactly Is the Mind? - The Best Brain Possible">
            <a:extLst>
              <a:ext uri="{FF2B5EF4-FFF2-40B4-BE49-F238E27FC236}">
                <a16:creationId xmlns:a16="http://schemas.microsoft.com/office/drawing/2014/main" id="{B2B025ED-8848-C448-8E7F-DAC22C0FA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125" y="149852"/>
            <a:ext cx="4245749" cy="42457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89A06693-BF13-4D48-828C-1EE090126F81}"/>
              </a:ext>
            </a:extLst>
          </p:cNvPr>
          <p:cNvPicPr>
            <a:picLocks noChangeAspect="1"/>
          </p:cNvPicPr>
          <p:nvPr/>
        </p:nvPicPr>
        <p:blipFill>
          <a:blip r:embed="rId3">
            <a:biLevel thresh="25000"/>
          </a:blip>
          <a:stretch>
            <a:fillRect/>
          </a:stretch>
        </p:blipFill>
        <p:spPr>
          <a:xfrm>
            <a:off x="715617" y="6055057"/>
            <a:ext cx="3247859" cy="750604"/>
          </a:xfrm>
          <a:prstGeom prst="rect">
            <a:avLst/>
          </a:prstGeom>
        </p:spPr>
      </p:pic>
    </p:spTree>
    <p:extLst>
      <p:ext uri="{BB962C8B-B14F-4D97-AF65-F5344CB8AC3E}">
        <p14:creationId xmlns:p14="http://schemas.microsoft.com/office/powerpoint/2010/main" val="2663398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7597382-59B5-427B-9E49-55383F0A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Rounded Rectangle 16">
            <a:extLst>
              <a:ext uri="{FF2B5EF4-FFF2-40B4-BE49-F238E27FC236}">
                <a16:creationId xmlns:a16="http://schemas.microsoft.com/office/drawing/2014/main" id="{26471DC7-FA6E-40EF-A167-93BB0BCE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643466"/>
            <a:ext cx="8178799" cy="4592561"/>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Opening up about anxiety - Momma Mills">
            <a:extLst>
              <a:ext uri="{FF2B5EF4-FFF2-40B4-BE49-F238E27FC236}">
                <a16:creationId xmlns:a16="http://schemas.microsoft.com/office/drawing/2014/main" id="{279CFDFF-6CAC-4B49-A25F-539354EDC8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048" b="59470"/>
          <a:stretch/>
        </p:blipFill>
        <p:spPr bwMode="auto">
          <a:xfrm>
            <a:off x="661307" y="1935892"/>
            <a:ext cx="7821387" cy="20077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262F3E-1201-7246-BFB6-97A51D682A20}"/>
              </a:ext>
            </a:extLst>
          </p:cNvPr>
          <p:cNvSpPr txBox="1"/>
          <p:nvPr/>
        </p:nvSpPr>
        <p:spPr>
          <a:xfrm>
            <a:off x="980661" y="4069568"/>
            <a:ext cx="3460120" cy="646331"/>
          </a:xfrm>
          <a:prstGeom prst="rect">
            <a:avLst/>
          </a:prstGeom>
          <a:noFill/>
        </p:spPr>
        <p:txBody>
          <a:bodyPr wrap="square" rtlCol="0">
            <a:spAutoFit/>
          </a:bodyPr>
          <a:lstStyle/>
          <a:p>
            <a:r>
              <a:rPr lang="en-US" dirty="0">
                <a:solidFill>
                  <a:schemeClr val="bg1"/>
                </a:solidFill>
              </a:rPr>
              <a:t>There are increased cases in some states – nothing is safe.   </a:t>
            </a:r>
          </a:p>
        </p:txBody>
      </p:sp>
      <p:sp>
        <p:nvSpPr>
          <p:cNvPr id="6" name="TextBox 5">
            <a:extLst>
              <a:ext uri="{FF2B5EF4-FFF2-40B4-BE49-F238E27FC236}">
                <a16:creationId xmlns:a16="http://schemas.microsoft.com/office/drawing/2014/main" id="{A6EC19E8-0EE2-D64D-BC70-388FB3CD0CD6}"/>
              </a:ext>
            </a:extLst>
          </p:cNvPr>
          <p:cNvSpPr txBox="1"/>
          <p:nvPr/>
        </p:nvSpPr>
        <p:spPr>
          <a:xfrm>
            <a:off x="4938841" y="4069568"/>
            <a:ext cx="3460120" cy="923330"/>
          </a:xfrm>
          <a:prstGeom prst="rect">
            <a:avLst/>
          </a:prstGeom>
          <a:noFill/>
        </p:spPr>
        <p:txBody>
          <a:bodyPr wrap="square" rtlCol="0">
            <a:spAutoFit/>
          </a:bodyPr>
          <a:lstStyle/>
          <a:p>
            <a:r>
              <a:rPr lang="en-US" dirty="0">
                <a:solidFill>
                  <a:schemeClr val="bg1"/>
                </a:solidFill>
              </a:rPr>
              <a:t>Getting together with one or two friends is useless – unless everyone can hang out.</a:t>
            </a:r>
          </a:p>
        </p:txBody>
      </p:sp>
    </p:spTree>
    <p:extLst>
      <p:ext uri="{BB962C8B-B14F-4D97-AF65-F5344CB8AC3E}">
        <p14:creationId xmlns:p14="http://schemas.microsoft.com/office/powerpoint/2010/main" val="189328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974C5CDB-119C-4669-882B-F5E375BC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Rounded Rectangle 16">
            <a:extLst>
              <a:ext uri="{FF2B5EF4-FFF2-40B4-BE49-F238E27FC236}">
                <a16:creationId xmlns:a16="http://schemas.microsoft.com/office/drawing/2014/main" id="{BDFBC391-C27A-4200-87DE-6023CBE65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8229" y="643464"/>
            <a:ext cx="8195711" cy="3599352"/>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D332529-F437-46F7-A269-C01E18456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9152363" cy="2344057"/>
            <a:chOff x="0" y="4525094"/>
            <a:chExt cx="12203151" cy="2344057"/>
          </a:xfrm>
        </p:grpSpPr>
        <p:sp>
          <p:nvSpPr>
            <p:cNvPr id="14" name="Freeform 9">
              <a:extLst>
                <a:ext uri="{FF2B5EF4-FFF2-40B4-BE49-F238E27FC236}">
                  <a16:creationId xmlns:a16="http://schemas.microsoft.com/office/drawing/2014/main" id="{B4F1A498-57AE-4497-8E90-4B9B95714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5C5AB06-07AC-4FFB-8243-3752C3266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E6E577E8-0070-419F-BDA3-04E2B2B15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2FE17E63-5D7F-8A49-8658-EC4A5C1A7E10}"/>
              </a:ext>
            </a:extLst>
          </p:cNvPr>
          <p:cNvSpPr>
            <a:spLocks noGrp="1"/>
          </p:cNvSpPr>
          <p:nvPr>
            <p:ph type="title"/>
          </p:nvPr>
        </p:nvSpPr>
        <p:spPr>
          <a:xfrm>
            <a:off x="607500" y="4817533"/>
            <a:ext cx="7929000" cy="779529"/>
          </a:xfrm>
        </p:spPr>
        <p:txBody>
          <a:bodyPr vert="horz" lIns="91440" tIns="45720" rIns="91440" bIns="45720" rtlCol="0" anchor="b">
            <a:normAutofit/>
          </a:bodyPr>
          <a:lstStyle/>
          <a:p>
            <a:pPr algn="l"/>
            <a:endParaRPr lang="en-US" sz="3500">
              <a:cs typeface="+mj-cs"/>
            </a:endParaRPr>
          </a:p>
        </p:txBody>
      </p:sp>
      <p:sp>
        <p:nvSpPr>
          <p:cNvPr id="4" name="Text Placeholder 3">
            <a:extLst>
              <a:ext uri="{FF2B5EF4-FFF2-40B4-BE49-F238E27FC236}">
                <a16:creationId xmlns:a16="http://schemas.microsoft.com/office/drawing/2014/main" id="{DD90559E-AB0F-A349-BA56-185D074C7B50}"/>
              </a:ext>
            </a:extLst>
          </p:cNvPr>
          <p:cNvSpPr>
            <a:spLocks noGrp="1"/>
          </p:cNvSpPr>
          <p:nvPr>
            <p:ph type="body" idx="1"/>
          </p:nvPr>
        </p:nvSpPr>
        <p:spPr>
          <a:xfrm>
            <a:off x="607500" y="5594110"/>
            <a:ext cx="7929000" cy="434974"/>
          </a:xfrm>
        </p:spPr>
        <p:txBody>
          <a:bodyPr vert="horz" lIns="91440" tIns="45720" rIns="91440" bIns="45720" rtlCol="0" anchor="t">
            <a:normAutofit/>
          </a:bodyPr>
          <a:lstStyle/>
          <a:p>
            <a:pPr algn="l"/>
            <a:endParaRPr lang="en-US"/>
          </a:p>
        </p:txBody>
      </p:sp>
      <p:pic>
        <p:nvPicPr>
          <p:cNvPr id="2" name="Picture 2" descr="Opening up about anxiety - Momma Mills">
            <a:extLst>
              <a:ext uri="{FF2B5EF4-FFF2-40B4-BE49-F238E27FC236}">
                <a16:creationId xmlns:a16="http://schemas.microsoft.com/office/drawing/2014/main" id="{969CEA6B-028B-6246-8A8F-557D40F267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347" r="-2035" b="41061"/>
          <a:stretch/>
        </p:blipFill>
        <p:spPr bwMode="auto">
          <a:xfrm>
            <a:off x="643223" y="1129566"/>
            <a:ext cx="7845721" cy="19855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0FF8FA5-BD1F-D642-BBC2-F4020EC9DD00}"/>
              </a:ext>
            </a:extLst>
          </p:cNvPr>
          <p:cNvSpPr txBox="1"/>
          <p:nvPr/>
        </p:nvSpPr>
        <p:spPr>
          <a:xfrm>
            <a:off x="865218" y="3139228"/>
            <a:ext cx="3460120" cy="646331"/>
          </a:xfrm>
          <a:prstGeom prst="rect">
            <a:avLst/>
          </a:prstGeom>
          <a:noFill/>
        </p:spPr>
        <p:txBody>
          <a:bodyPr wrap="square" rtlCol="0">
            <a:spAutoFit/>
          </a:bodyPr>
          <a:lstStyle/>
          <a:p>
            <a:r>
              <a:rPr lang="en-US" dirty="0">
                <a:solidFill>
                  <a:schemeClr val="bg1"/>
                </a:solidFill>
              </a:rPr>
              <a:t>I know no one will want to join me for Pizza.</a:t>
            </a:r>
          </a:p>
        </p:txBody>
      </p:sp>
      <p:sp>
        <p:nvSpPr>
          <p:cNvPr id="17" name="TextBox 16">
            <a:extLst>
              <a:ext uri="{FF2B5EF4-FFF2-40B4-BE49-F238E27FC236}">
                <a16:creationId xmlns:a16="http://schemas.microsoft.com/office/drawing/2014/main" id="{7CFE6713-A50B-1D42-BE21-0408CBEA44DF}"/>
              </a:ext>
            </a:extLst>
          </p:cNvPr>
          <p:cNvSpPr txBox="1"/>
          <p:nvPr/>
        </p:nvSpPr>
        <p:spPr>
          <a:xfrm>
            <a:off x="4738048" y="3160321"/>
            <a:ext cx="3937723" cy="923330"/>
          </a:xfrm>
          <a:prstGeom prst="rect">
            <a:avLst/>
          </a:prstGeom>
          <a:noFill/>
        </p:spPr>
        <p:txBody>
          <a:bodyPr wrap="square" rtlCol="0">
            <a:spAutoFit/>
          </a:bodyPr>
          <a:lstStyle/>
          <a:p>
            <a:r>
              <a:rPr lang="en-US" dirty="0">
                <a:solidFill>
                  <a:schemeClr val="bg1"/>
                </a:solidFill>
              </a:rPr>
              <a:t>Not having that teacher in person will ruin my GPA and I’ll never get to college.</a:t>
            </a:r>
          </a:p>
        </p:txBody>
      </p:sp>
    </p:spTree>
    <p:extLst>
      <p:ext uri="{BB962C8B-B14F-4D97-AF65-F5344CB8AC3E}">
        <p14:creationId xmlns:p14="http://schemas.microsoft.com/office/powerpoint/2010/main" val="1767100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974C5CDB-119C-4669-882B-F5E375BC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5" name="Rounded Rectangle 16">
            <a:extLst>
              <a:ext uri="{FF2B5EF4-FFF2-40B4-BE49-F238E27FC236}">
                <a16:creationId xmlns:a16="http://schemas.microsoft.com/office/drawing/2014/main" id="{BDFBC391-C27A-4200-87DE-6023CBE65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8229" y="643464"/>
            <a:ext cx="8195711" cy="3599352"/>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D332529-F437-46F7-A269-C01E18456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9152363" cy="2344057"/>
            <a:chOff x="0" y="4525094"/>
            <a:chExt cx="12203151" cy="2344057"/>
          </a:xfrm>
        </p:grpSpPr>
        <p:sp>
          <p:nvSpPr>
            <p:cNvPr id="18" name="Freeform 9">
              <a:extLst>
                <a:ext uri="{FF2B5EF4-FFF2-40B4-BE49-F238E27FC236}">
                  <a16:creationId xmlns:a16="http://schemas.microsoft.com/office/drawing/2014/main" id="{B4F1A498-57AE-4497-8E90-4B9B95714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65C5AB06-07AC-4FFB-8243-3752C3266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E6E577E8-0070-419F-BDA3-04E2B2B15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a:extLst>
              <a:ext uri="{FF2B5EF4-FFF2-40B4-BE49-F238E27FC236}">
                <a16:creationId xmlns:a16="http://schemas.microsoft.com/office/drawing/2014/main" id="{47BF876D-2A94-5E4A-9BCB-52DAA676B5E7}"/>
              </a:ext>
            </a:extLst>
          </p:cNvPr>
          <p:cNvSpPr>
            <a:spLocks noGrp="1"/>
          </p:cNvSpPr>
          <p:nvPr>
            <p:ph type="title"/>
          </p:nvPr>
        </p:nvSpPr>
        <p:spPr>
          <a:xfrm>
            <a:off x="607500" y="4817533"/>
            <a:ext cx="7929000" cy="779529"/>
          </a:xfrm>
        </p:spPr>
        <p:txBody>
          <a:bodyPr vert="horz" lIns="91440" tIns="45720" rIns="91440" bIns="45720" rtlCol="0" anchor="b">
            <a:normAutofit/>
          </a:bodyPr>
          <a:lstStyle/>
          <a:p>
            <a:pPr algn="l"/>
            <a:endParaRPr lang="en-US" sz="3500">
              <a:cs typeface="+mj-cs"/>
            </a:endParaRPr>
          </a:p>
        </p:txBody>
      </p:sp>
      <p:sp>
        <p:nvSpPr>
          <p:cNvPr id="8" name="Text Placeholder 7">
            <a:extLst>
              <a:ext uri="{FF2B5EF4-FFF2-40B4-BE49-F238E27FC236}">
                <a16:creationId xmlns:a16="http://schemas.microsoft.com/office/drawing/2014/main" id="{285B6E15-4F66-0648-9490-E55ED245E7ED}"/>
              </a:ext>
            </a:extLst>
          </p:cNvPr>
          <p:cNvSpPr>
            <a:spLocks noGrp="1"/>
          </p:cNvSpPr>
          <p:nvPr>
            <p:ph type="body" idx="1"/>
          </p:nvPr>
        </p:nvSpPr>
        <p:spPr>
          <a:xfrm>
            <a:off x="607500" y="5594110"/>
            <a:ext cx="7929000" cy="434974"/>
          </a:xfrm>
        </p:spPr>
        <p:txBody>
          <a:bodyPr vert="horz" lIns="91440" tIns="45720" rIns="91440" bIns="45720" rtlCol="0" anchor="t">
            <a:normAutofit/>
          </a:bodyPr>
          <a:lstStyle/>
          <a:p>
            <a:pPr algn="l"/>
            <a:endParaRPr lang="en-US"/>
          </a:p>
        </p:txBody>
      </p:sp>
      <p:pic>
        <p:nvPicPr>
          <p:cNvPr id="4" name="Picture 2" descr="Opening up about anxiety - Momma Mills">
            <a:extLst>
              <a:ext uri="{FF2B5EF4-FFF2-40B4-BE49-F238E27FC236}">
                <a16:creationId xmlns:a16="http://schemas.microsoft.com/office/drawing/2014/main" id="{FD20595A-DD17-5E4E-8D78-80E3BA96A8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573" r="-2035" b="22945"/>
          <a:stretch/>
        </p:blipFill>
        <p:spPr bwMode="auto">
          <a:xfrm>
            <a:off x="643223" y="1094459"/>
            <a:ext cx="7845721" cy="19737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4A0544D-37C1-D844-8271-1CAD71456881}"/>
              </a:ext>
            </a:extLst>
          </p:cNvPr>
          <p:cNvSpPr txBox="1"/>
          <p:nvPr/>
        </p:nvSpPr>
        <p:spPr>
          <a:xfrm>
            <a:off x="927652" y="3244334"/>
            <a:ext cx="3460120" cy="646331"/>
          </a:xfrm>
          <a:prstGeom prst="rect">
            <a:avLst/>
          </a:prstGeom>
          <a:noFill/>
        </p:spPr>
        <p:txBody>
          <a:bodyPr wrap="square" rtlCol="0">
            <a:spAutoFit/>
          </a:bodyPr>
          <a:lstStyle/>
          <a:p>
            <a:r>
              <a:rPr lang="en-US" dirty="0">
                <a:solidFill>
                  <a:schemeClr val="bg1"/>
                </a:solidFill>
              </a:rPr>
              <a:t>I’m the only idiot still afraid of Covid </a:t>
            </a:r>
          </a:p>
        </p:txBody>
      </p:sp>
      <p:sp>
        <p:nvSpPr>
          <p:cNvPr id="12" name="TextBox 11">
            <a:extLst>
              <a:ext uri="{FF2B5EF4-FFF2-40B4-BE49-F238E27FC236}">
                <a16:creationId xmlns:a16="http://schemas.microsoft.com/office/drawing/2014/main" id="{4B08810A-75F3-EE44-9728-FFF0512517A1}"/>
              </a:ext>
            </a:extLst>
          </p:cNvPr>
          <p:cNvSpPr txBox="1"/>
          <p:nvPr/>
        </p:nvSpPr>
        <p:spPr>
          <a:xfrm>
            <a:off x="4847195" y="3244334"/>
            <a:ext cx="3460120" cy="923330"/>
          </a:xfrm>
          <a:prstGeom prst="rect">
            <a:avLst/>
          </a:prstGeom>
          <a:noFill/>
        </p:spPr>
        <p:txBody>
          <a:bodyPr wrap="square" rtlCol="0">
            <a:spAutoFit/>
          </a:bodyPr>
          <a:lstStyle/>
          <a:p>
            <a:r>
              <a:rPr lang="en-US" dirty="0">
                <a:solidFill>
                  <a:schemeClr val="bg1"/>
                </a:solidFill>
              </a:rPr>
              <a:t>I should feel more comfortable being out with friends.</a:t>
            </a:r>
          </a:p>
        </p:txBody>
      </p:sp>
    </p:spTree>
    <p:extLst>
      <p:ext uri="{BB962C8B-B14F-4D97-AF65-F5344CB8AC3E}">
        <p14:creationId xmlns:p14="http://schemas.microsoft.com/office/powerpoint/2010/main" val="1955225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974C5CDB-119C-4669-882B-F5E375BC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ounded Rectangle 16">
            <a:extLst>
              <a:ext uri="{FF2B5EF4-FFF2-40B4-BE49-F238E27FC236}">
                <a16:creationId xmlns:a16="http://schemas.microsoft.com/office/drawing/2014/main" id="{BDFBC391-C27A-4200-87DE-6023CBE65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8229" y="643464"/>
            <a:ext cx="8195711" cy="3599352"/>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D332529-F437-46F7-A269-C01E18456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9152363" cy="2344057"/>
            <a:chOff x="0" y="4525094"/>
            <a:chExt cx="12203151" cy="2344057"/>
          </a:xfrm>
        </p:grpSpPr>
        <p:sp>
          <p:nvSpPr>
            <p:cNvPr id="16" name="Freeform 9">
              <a:extLst>
                <a:ext uri="{FF2B5EF4-FFF2-40B4-BE49-F238E27FC236}">
                  <a16:creationId xmlns:a16="http://schemas.microsoft.com/office/drawing/2014/main" id="{B4F1A498-57AE-4497-8E90-4B9B95714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5C5AB06-07AC-4FFB-8243-3752C3266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E6E577E8-0070-419F-BDA3-04E2B2B15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34CA4F5C-8DFB-7848-B321-D407C68F14D7}"/>
              </a:ext>
            </a:extLst>
          </p:cNvPr>
          <p:cNvSpPr>
            <a:spLocks noGrp="1"/>
          </p:cNvSpPr>
          <p:nvPr>
            <p:ph type="title"/>
          </p:nvPr>
        </p:nvSpPr>
        <p:spPr>
          <a:xfrm>
            <a:off x="607500" y="4817533"/>
            <a:ext cx="7929000" cy="779529"/>
          </a:xfrm>
        </p:spPr>
        <p:txBody>
          <a:bodyPr vert="horz" lIns="91440" tIns="45720" rIns="91440" bIns="45720" rtlCol="0" anchor="b">
            <a:normAutofit/>
          </a:bodyPr>
          <a:lstStyle/>
          <a:p>
            <a:pPr algn="l"/>
            <a:endParaRPr lang="en-US" sz="3500">
              <a:cs typeface="+mj-cs"/>
            </a:endParaRPr>
          </a:p>
        </p:txBody>
      </p:sp>
      <p:sp>
        <p:nvSpPr>
          <p:cNvPr id="6" name="Text Placeholder 5">
            <a:extLst>
              <a:ext uri="{FF2B5EF4-FFF2-40B4-BE49-F238E27FC236}">
                <a16:creationId xmlns:a16="http://schemas.microsoft.com/office/drawing/2014/main" id="{5671D1C5-D802-6A41-B250-B1B6D05FCD2C}"/>
              </a:ext>
            </a:extLst>
          </p:cNvPr>
          <p:cNvSpPr>
            <a:spLocks noGrp="1"/>
          </p:cNvSpPr>
          <p:nvPr>
            <p:ph type="body" idx="1"/>
          </p:nvPr>
        </p:nvSpPr>
        <p:spPr>
          <a:xfrm>
            <a:off x="607500" y="5594110"/>
            <a:ext cx="7929000" cy="434974"/>
          </a:xfrm>
        </p:spPr>
        <p:txBody>
          <a:bodyPr vert="horz" lIns="91440" tIns="45720" rIns="91440" bIns="45720" rtlCol="0" anchor="t">
            <a:normAutofit/>
          </a:bodyPr>
          <a:lstStyle/>
          <a:p>
            <a:pPr algn="l"/>
            <a:endParaRPr lang="en-US"/>
          </a:p>
        </p:txBody>
      </p:sp>
      <p:pic>
        <p:nvPicPr>
          <p:cNvPr id="4" name="Picture 2" descr="Opening up about anxiety - Momma Mills">
            <a:extLst>
              <a:ext uri="{FF2B5EF4-FFF2-40B4-BE49-F238E27FC236}">
                <a16:creationId xmlns:a16="http://schemas.microsoft.com/office/drawing/2014/main" id="{CD91DE0C-A970-6440-B456-062400AEF2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872" r="-2035" b="3548"/>
          <a:stretch/>
        </p:blipFill>
        <p:spPr bwMode="auto">
          <a:xfrm>
            <a:off x="690779" y="828916"/>
            <a:ext cx="7845721" cy="20910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A1F69B5-9C44-3347-8098-06DC991E6183}"/>
              </a:ext>
            </a:extLst>
          </p:cNvPr>
          <p:cNvSpPr txBox="1"/>
          <p:nvPr/>
        </p:nvSpPr>
        <p:spPr>
          <a:xfrm>
            <a:off x="980661" y="3128757"/>
            <a:ext cx="3460120" cy="646331"/>
          </a:xfrm>
          <a:prstGeom prst="rect">
            <a:avLst/>
          </a:prstGeom>
          <a:noFill/>
        </p:spPr>
        <p:txBody>
          <a:bodyPr wrap="square" rtlCol="0">
            <a:spAutoFit/>
          </a:bodyPr>
          <a:lstStyle/>
          <a:p>
            <a:r>
              <a:rPr lang="en-US" dirty="0">
                <a:solidFill>
                  <a:schemeClr val="bg1"/>
                </a:solidFill>
              </a:rPr>
              <a:t>Max is a loser, he is crazy about germs.</a:t>
            </a:r>
          </a:p>
        </p:txBody>
      </p:sp>
      <p:sp>
        <p:nvSpPr>
          <p:cNvPr id="14" name="TextBox 13">
            <a:extLst>
              <a:ext uri="{FF2B5EF4-FFF2-40B4-BE49-F238E27FC236}">
                <a16:creationId xmlns:a16="http://schemas.microsoft.com/office/drawing/2014/main" id="{FD6D0CB8-FFF5-8341-80DD-AD069880AE79}"/>
              </a:ext>
            </a:extLst>
          </p:cNvPr>
          <p:cNvSpPr txBox="1"/>
          <p:nvPr/>
        </p:nvSpPr>
        <p:spPr>
          <a:xfrm>
            <a:off x="4651264" y="3128757"/>
            <a:ext cx="3460120" cy="646331"/>
          </a:xfrm>
          <a:prstGeom prst="rect">
            <a:avLst/>
          </a:prstGeom>
          <a:noFill/>
        </p:spPr>
        <p:txBody>
          <a:bodyPr wrap="square" rtlCol="0">
            <a:spAutoFit/>
          </a:bodyPr>
          <a:lstStyle/>
          <a:p>
            <a:r>
              <a:rPr lang="en-US" dirty="0">
                <a:solidFill>
                  <a:schemeClr val="bg1"/>
                </a:solidFill>
              </a:rPr>
              <a:t>That test was too hard – the teacher was out to get me</a:t>
            </a:r>
          </a:p>
        </p:txBody>
      </p:sp>
    </p:spTree>
    <p:extLst>
      <p:ext uri="{BB962C8B-B14F-4D97-AF65-F5344CB8AC3E}">
        <p14:creationId xmlns:p14="http://schemas.microsoft.com/office/powerpoint/2010/main" val="1621861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BE29AF-0487-A843-AC9C-2F5D2CB47F1B}"/>
              </a:ext>
            </a:extLst>
          </p:cNvPr>
          <p:cNvSpPr>
            <a:spLocks noGrp="1"/>
          </p:cNvSpPr>
          <p:nvPr>
            <p:ph type="title"/>
          </p:nvPr>
        </p:nvSpPr>
        <p:spPr>
          <a:xfrm>
            <a:off x="607500" y="447188"/>
            <a:ext cx="7928998" cy="970450"/>
          </a:xfrm>
        </p:spPr>
        <p:txBody>
          <a:bodyPr>
            <a:normAutofit/>
          </a:bodyPr>
          <a:lstStyle/>
          <a:p>
            <a:r>
              <a:rPr lang="en-US" dirty="0"/>
              <a:t>Two Essential Questions</a:t>
            </a:r>
          </a:p>
        </p:txBody>
      </p:sp>
      <p:graphicFrame>
        <p:nvGraphicFramePr>
          <p:cNvPr id="7" name="Content Placeholder 4">
            <a:extLst>
              <a:ext uri="{FF2B5EF4-FFF2-40B4-BE49-F238E27FC236}">
                <a16:creationId xmlns:a16="http://schemas.microsoft.com/office/drawing/2014/main" id="{2884BE2D-2B7D-46AA-AA92-7BEF4D9DAA4C}"/>
              </a:ext>
            </a:extLst>
          </p:cNvPr>
          <p:cNvGraphicFramePr>
            <a:graphicFrameLocks noGrp="1"/>
          </p:cNvGraphicFramePr>
          <p:nvPr>
            <p:ph idx="1"/>
            <p:extLst>
              <p:ext uri="{D42A27DB-BD31-4B8C-83A1-F6EECF244321}">
                <p14:modId xmlns:p14="http://schemas.microsoft.com/office/powerpoint/2010/main" val="1078971045"/>
              </p:ext>
            </p:extLst>
          </p:nvPr>
        </p:nvGraphicFramePr>
        <p:xfrm>
          <a:off x="614362" y="2548647"/>
          <a:ext cx="7915275"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588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F4E8-7B7B-214C-B25D-4622F1F4E199}"/>
              </a:ext>
            </a:extLst>
          </p:cNvPr>
          <p:cNvSpPr>
            <a:spLocks noGrp="1"/>
          </p:cNvSpPr>
          <p:nvPr>
            <p:ph type="title"/>
          </p:nvPr>
        </p:nvSpPr>
        <p:spPr>
          <a:xfrm>
            <a:off x="607500" y="447188"/>
            <a:ext cx="7928998" cy="970450"/>
          </a:xfrm>
        </p:spPr>
        <p:txBody>
          <a:bodyPr>
            <a:normAutofit/>
          </a:bodyPr>
          <a:lstStyle/>
          <a:p>
            <a:r>
              <a:rPr lang="en-US"/>
              <a:t>Mental Housekeeping</a:t>
            </a:r>
            <a:endParaRPr lang="en-US" dirty="0"/>
          </a:p>
        </p:txBody>
      </p:sp>
      <p:graphicFrame>
        <p:nvGraphicFramePr>
          <p:cNvPr id="13" name="Content Placeholder 2">
            <a:extLst>
              <a:ext uri="{FF2B5EF4-FFF2-40B4-BE49-F238E27FC236}">
                <a16:creationId xmlns:a16="http://schemas.microsoft.com/office/drawing/2014/main" id="{06B53D03-7672-4B9E-8DE3-6C855826FF47}"/>
              </a:ext>
            </a:extLst>
          </p:cNvPr>
          <p:cNvGraphicFramePr>
            <a:graphicFrameLocks noGrp="1"/>
          </p:cNvGraphicFramePr>
          <p:nvPr>
            <p:ph idx="1"/>
            <p:extLst>
              <p:ext uri="{D42A27DB-BD31-4B8C-83A1-F6EECF244321}">
                <p14:modId xmlns:p14="http://schemas.microsoft.com/office/powerpoint/2010/main" val="2138287208"/>
              </p:ext>
            </p:extLst>
          </p:nvPr>
        </p:nvGraphicFramePr>
        <p:xfrm>
          <a:off x="159026" y="2027584"/>
          <a:ext cx="8839200" cy="4383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813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7735E9-F42F-4C61-9439-AA722EF57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ABFC405D-8511-4234-95DB-1F88C52B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9B4B6C-621E-8346-9A94-A97D7F2769EF}"/>
              </a:ext>
            </a:extLst>
          </p:cNvPr>
          <p:cNvSpPr>
            <a:spLocks noGrp="1"/>
          </p:cNvSpPr>
          <p:nvPr>
            <p:ph type="title"/>
          </p:nvPr>
        </p:nvSpPr>
        <p:spPr>
          <a:xfrm>
            <a:off x="265043" y="1741714"/>
            <a:ext cx="2791239" cy="4117749"/>
          </a:xfrm>
        </p:spPr>
        <p:txBody>
          <a:bodyPr anchor="t">
            <a:normAutofit/>
          </a:bodyPr>
          <a:lstStyle/>
          <a:p>
            <a:pPr algn="ctr"/>
            <a:r>
              <a:rPr lang="en-US" dirty="0"/>
              <a:t>“Vaccine” Against Negative Thought Patterns</a:t>
            </a:r>
          </a:p>
        </p:txBody>
      </p:sp>
      <p:graphicFrame>
        <p:nvGraphicFramePr>
          <p:cNvPr id="5" name="Content Placeholder 2">
            <a:extLst>
              <a:ext uri="{FF2B5EF4-FFF2-40B4-BE49-F238E27FC236}">
                <a16:creationId xmlns:a16="http://schemas.microsoft.com/office/drawing/2014/main" id="{79819218-6A5D-4CAB-A93A-8A70F14BD87C}"/>
              </a:ext>
            </a:extLst>
          </p:cNvPr>
          <p:cNvGraphicFramePr>
            <a:graphicFrameLocks noGrp="1"/>
          </p:cNvGraphicFramePr>
          <p:nvPr>
            <p:ph idx="1"/>
            <p:extLst>
              <p:ext uri="{D42A27DB-BD31-4B8C-83A1-F6EECF244321}">
                <p14:modId xmlns:p14="http://schemas.microsoft.com/office/powerpoint/2010/main" val="3355905694"/>
              </p:ext>
            </p:extLst>
          </p:nvPr>
        </p:nvGraphicFramePr>
        <p:xfrm>
          <a:off x="4099892" y="1172818"/>
          <a:ext cx="4429746"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540329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2AEC1C-700D-4670-AB84-660213AE8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FD0406F2-17B9-43E0-A331-235C91624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AD55CDA-1AC7-BC40-A8BB-451623071C46}"/>
              </a:ext>
            </a:extLst>
          </p:cNvPr>
          <p:cNvSpPr>
            <a:spLocks noGrp="1"/>
          </p:cNvSpPr>
          <p:nvPr>
            <p:ph type="title"/>
          </p:nvPr>
        </p:nvSpPr>
        <p:spPr>
          <a:xfrm>
            <a:off x="481315" y="1687286"/>
            <a:ext cx="2452097" cy="3978017"/>
          </a:xfrm>
        </p:spPr>
        <p:txBody>
          <a:bodyPr anchor="t">
            <a:normAutofit/>
          </a:bodyPr>
          <a:lstStyle/>
          <a:p>
            <a:r>
              <a:rPr lang="en-US" sz="3200"/>
              <a:t>Developing Skills to Promote Mental Wellness</a:t>
            </a:r>
          </a:p>
        </p:txBody>
      </p:sp>
      <p:graphicFrame>
        <p:nvGraphicFramePr>
          <p:cNvPr id="5" name="Content Placeholder 2">
            <a:extLst>
              <a:ext uri="{FF2B5EF4-FFF2-40B4-BE49-F238E27FC236}">
                <a16:creationId xmlns:a16="http://schemas.microsoft.com/office/drawing/2014/main" id="{F7EB2F8A-5034-4945-B114-050115FFE3C0}"/>
              </a:ext>
            </a:extLst>
          </p:cNvPr>
          <p:cNvGraphicFramePr>
            <a:graphicFrameLocks noGrp="1"/>
          </p:cNvGraphicFramePr>
          <p:nvPr>
            <p:ph idx="1"/>
            <p:extLst>
              <p:ext uri="{D42A27DB-BD31-4B8C-83A1-F6EECF244321}">
                <p14:modId xmlns:p14="http://schemas.microsoft.com/office/powerpoint/2010/main" val="1008486145"/>
              </p:ext>
            </p:extLst>
          </p:nvPr>
        </p:nvGraphicFramePr>
        <p:xfrm>
          <a:off x="4131615" y="965200"/>
          <a:ext cx="4296258"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2930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69FF7-EF82-4748-971F-E9E43CD4B049}"/>
              </a:ext>
            </a:extLst>
          </p:cNvPr>
          <p:cNvSpPr>
            <a:spLocks noGrp="1"/>
          </p:cNvSpPr>
          <p:nvPr>
            <p:ph type="title"/>
          </p:nvPr>
        </p:nvSpPr>
        <p:spPr/>
        <p:txBody>
          <a:bodyPr/>
          <a:lstStyle/>
          <a:p>
            <a:r>
              <a:rPr lang="en-US" dirty="0"/>
              <a:t>A Jewish Idea:  We Harness Our Thoughts </a:t>
            </a:r>
          </a:p>
        </p:txBody>
      </p:sp>
      <p:sp>
        <p:nvSpPr>
          <p:cNvPr id="3" name="Content Placeholder 2">
            <a:extLst>
              <a:ext uri="{FF2B5EF4-FFF2-40B4-BE49-F238E27FC236}">
                <a16:creationId xmlns:a16="http://schemas.microsoft.com/office/drawing/2014/main" id="{9886BB8F-93F1-7E4D-A3DB-886B4298477D}"/>
              </a:ext>
            </a:extLst>
          </p:cNvPr>
          <p:cNvSpPr>
            <a:spLocks noGrp="1"/>
          </p:cNvSpPr>
          <p:nvPr>
            <p:ph idx="1"/>
          </p:nvPr>
        </p:nvSpPr>
        <p:spPr/>
        <p:txBody>
          <a:bodyPr/>
          <a:lstStyle/>
          <a:p>
            <a:r>
              <a:rPr lang="en-US" dirty="0"/>
              <a:t>The way </a:t>
            </a:r>
            <a:r>
              <a:rPr lang="en-US" dirty="0" err="1"/>
              <a:t>Rebbe</a:t>
            </a:r>
            <a:r>
              <a:rPr lang="en-US" dirty="0"/>
              <a:t> Nachman puts it, you’re the rider and your thoughts are the horse (</a:t>
            </a:r>
            <a:r>
              <a:rPr lang="en-US" i="1" dirty="0" err="1"/>
              <a:t>Likutey</a:t>
            </a:r>
            <a:r>
              <a:rPr lang="en-US" i="1" dirty="0"/>
              <a:t> </a:t>
            </a:r>
            <a:r>
              <a:rPr lang="en-US" i="1" dirty="0" err="1"/>
              <a:t>Moharan</a:t>
            </a:r>
            <a:r>
              <a:rPr lang="en-US" i="1" dirty="0"/>
              <a:t> </a:t>
            </a:r>
            <a:r>
              <a:rPr lang="en-US" dirty="0"/>
              <a:t>II, 50). The </a:t>
            </a:r>
            <a:r>
              <a:rPr lang="en-US" dirty="0" err="1"/>
              <a:t>Rebbe’s</a:t>
            </a:r>
            <a:r>
              <a:rPr lang="en-US" dirty="0"/>
              <a:t> analogy tells us that not only can we train our thinking and regain control over it when it veers off course, but that it’s normal for it to run astray, so there’s no reason to panic! The challenge is to remember that you are the rider. You have to dominate the horse and subdue it. The challenge exists because the horse/thought seems to be as independent as you. Not so. God made it to truly look and seem that way in order that we should have free will. In fact, anyone who wants to can control and ride the horse.  (Based on </a:t>
            </a:r>
            <a:r>
              <a:rPr lang="en-US" dirty="0" err="1"/>
              <a:t>Breslov</a:t>
            </a:r>
            <a:r>
              <a:rPr lang="en-US" dirty="0"/>
              <a:t> Rabbi, </a:t>
            </a:r>
            <a:r>
              <a:rPr lang="en-US" i="1" dirty="0" err="1"/>
              <a:t>Likutey</a:t>
            </a:r>
            <a:r>
              <a:rPr lang="en-US" i="1" dirty="0"/>
              <a:t> Halakhot, </a:t>
            </a:r>
            <a:r>
              <a:rPr lang="en-US" i="1" dirty="0" err="1"/>
              <a:t>Shutfin</a:t>
            </a:r>
            <a:r>
              <a:rPr lang="en-US" i="1" dirty="0"/>
              <a:t> </a:t>
            </a:r>
            <a:r>
              <a:rPr lang="en-US" dirty="0"/>
              <a:t>5:35)</a:t>
            </a:r>
          </a:p>
        </p:txBody>
      </p:sp>
    </p:spTree>
    <p:extLst>
      <p:ext uri="{BB962C8B-B14F-4D97-AF65-F5344CB8AC3E}">
        <p14:creationId xmlns:p14="http://schemas.microsoft.com/office/powerpoint/2010/main" val="2193954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2AEC1C-700D-4670-AB84-660213AE8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FD0406F2-17B9-43E0-A331-235C91624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625CCD08-691C-4D48-BB27-FDF1F30677E4}"/>
              </a:ext>
            </a:extLst>
          </p:cNvPr>
          <p:cNvSpPr>
            <a:spLocks noGrp="1"/>
          </p:cNvSpPr>
          <p:nvPr>
            <p:ph type="title"/>
          </p:nvPr>
        </p:nvSpPr>
        <p:spPr>
          <a:xfrm>
            <a:off x="481315" y="1687286"/>
            <a:ext cx="2452097" cy="3978017"/>
          </a:xfrm>
        </p:spPr>
        <p:txBody>
          <a:bodyPr anchor="t">
            <a:normAutofit/>
          </a:bodyPr>
          <a:lstStyle/>
          <a:p>
            <a:r>
              <a:rPr lang="en-US" sz="2900"/>
              <a:t>Conclusions</a:t>
            </a:r>
          </a:p>
        </p:txBody>
      </p:sp>
      <p:graphicFrame>
        <p:nvGraphicFramePr>
          <p:cNvPr id="8" name="Content Placeholder 5">
            <a:extLst>
              <a:ext uri="{FF2B5EF4-FFF2-40B4-BE49-F238E27FC236}">
                <a16:creationId xmlns:a16="http://schemas.microsoft.com/office/drawing/2014/main" id="{1D8A9298-4A39-4D55-8F3C-289CECA0CB29}"/>
              </a:ext>
            </a:extLst>
          </p:cNvPr>
          <p:cNvGraphicFramePr>
            <a:graphicFrameLocks noGrp="1"/>
          </p:cNvGraphicFramePr>
          <p:nvPr>
            <p:ph idx="1"/>
            <p:extLst>
              <p:ext uri="{D42A27DB-BD31-4B8C-83A1-F6EECF244321}">
                <p14:modId xmlns:p14="http://schemas.microsoft.com/office/powerpoint/2010/main" val="2581031538"/>
              </p:ext>
            </p:extLst>
          </p:nvPr>
        </p:nvGraphicFramePr>
        <p:xfrm>
          <a:off x="4131615" y="965200"/>
          <a:ext cx="4296258"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1325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Puzzle pieces">
            <a:extLst>
              <a:ext uri="{FF2B5EF4-FFF2-40B4-BE49-F238E27FC236}">
                <a16:creationId xmlns:a16="http://schemas.microsoft.com/office/drawing/2014/main" id="{59C66236-4C74-4FFA-AA2D-782309C77EB8}"/>
              </a:ext>
            </a:extLst>
          </p:cNvPr>
          <p:cNvPicPr>
            <a:picLocks noChangeAspect="1"/>
          </p:cNvPicPr>
          <p:nvPr/>
        </p:nvPicPr>
        <p:blipFill rotWithShape="1">
          <a:blip r:embed="rId2">
            <a:alphaModFix amt="40000"/>
          </a:blip>
          <a:srcRect l="9476" r="1858"/>
          <a:stretch/>
        </p:blipFill>
        <p:spPr>
          <a:xfrm>
            <a:off x="20" y="10"/>
            <a:ext cx="9143980" cy="6857990"/>
          </a:xfrm>
          <a:prstGeom prst="rect">
            <a:avLst/>
          </a:prstGeom>
        </p:spPr>
      </p:pic>
      <p:sp>
        <p:nvSpPr>
          <p:cNvPr id="2" name="Title 1">
            <a:extLst>
              <a:ext uri="{FF2B5EF4-FFF2-40B4-BE49-F238E27FC236}">
                <a16:creationId xmlns:a16="http://schemas.microsoft.com/office/drawing/2014/main" id="{F8E3055F-2C52-1548-94C3-992036ED2E12}"/>
              </a:ext>
            </a:extLst>
          </p:cNvPr>
          <p:cNvSpPr>
            <a:spLocks noGrp="1"/>
          </p:cNvSpPr>
          <p:nvPr>
            <p:ph type="title"/>
          </p:nvPr>
        </p:nvSpPr>
        <p:spPr>
          <a:xfrm>
            <a:off x="607500" y="447188"/>
            <a:ext cx="7928998" cy="970450"/>
          </a:xfrm>
        </p:spPr>
        <p:txBody>
          <a:bodyPr>
            <a:normAutofit/>
          </a:bodyPr>
          <a:lstStyle/>
          <a:p>
            <a:r>
              <a:rPr lang="en-US" dirty="0"/>
              <a:t>Why Now?  </a:t>
            </a:r>
          </a:p>
        </p:txBody>
      </p:sp>
      <p:sp>
        <p:nvSpPr>
          <p:cNvPr id="8" name="Content Placeholder 2">
            <a:extLst>
              <a:ext uri="{FF2B5EF4-FFF2-40B4-BE49-F238E27FC236}">
                <a16:creationId xmlns:a16="http://schemas.microsoft.com/office/drawing/2014/main" id="{FE7C3C0E-37D7-264B-9146-39D3562B1EE1}"/>
              </a:ext>
            </a:extLst>
          </p:cNvPr>
          <p:cNvSpPr>
            <a:spLocks noGrp="1"/>
          </p:cNvSpPr>
          <p:nvPr>
            <p:ph idx="1"/>
          </p:nvPr>
        </p:nvSpPr>
        <p:spPr>
          <a:xfrm>
            <a:off x="614034" y="2222287"/>
            <a:ext cx="7915930" cy="3636511"/>
          </a:xfrm>
        </p:spPr>
        <p:txBody>
          <a:bodyPr>
            <a:normAutofit/>
          </a:bodyPr>
          <a:lstStyle/>
          <a:p>
            <a:r>
              <a:rPr lang="en-US"/>
              <a:t>An unbelievable year</a:t>
            </a:r>
          </a:p>
          <a:p>
            <a:r>
              <a:rPr lang="en-US"/>
              <a:t>The road ahead is unclear</a:t>
            </a:r>
          </a:p>
          <a:p>
            <a:r>
              <a:rPr lang="en-US"/>
              <a:t>Our mental skills and mental wellness are important always</a:t>
            </a:r>
          </a:p>
        </p:txBody>
      </p:sp>
    </p:spTree>
    <p:extLst>
      <p:ext uri="{BB962C8B-B14F-4D97-AF65-F5344CB8AC3E}">
        <p14:creationId xmlns:p14="http://schemas.microsoft.com/office/powerpoint/2010/main" val="718878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7BD40-A250-AD4C-95F1-FB485FC5E3E2}"/>
              </a:ext>
            </a:extLst>
          </p:cNvPr>
          <p:cNvSpPr>
            <a:spLocks noGrp="1"/>
          </p:cNvSpPr>
          <p:nvPr>
            <p:ph type="title"/>
          </p:nvPr>
        </p:nvSpPr>
        <p:spPr/>
        <p:txBody>
          <a:bodyPr/>
          <a:lstStyle/>
          <a:p>
            <a:r>
              <a:rPr lang="en-US" dirty="0"/>
              <a:t>Thank you</a:t>
            </a:r>
            <a:br>
              <a:rPr lang="en-US" dirty="0"/>
            </a:br>
            <a:br>
              <a:rPr lang="en-US" dirty="0"/>
            </a:br>
            <a:r>
              <a:rPr lang="en-US" dirty="0"/>
              <a:t>Shabbat Shalom</a:t>
            </a:r>
          </a:p>
        </p:txBody>
      </p:sp>
      <p:sp>
        <p:nvSpPr>
          <p:cNvPr id="5" name="Text Placeholder 4">
            <a:extLst>
              <a:ext uri="{FF2B5EF4-FFF2-40B4-BE49-F238E27FC236}">
                <a16:creationId xmlns:a16="http://schemas.microsoft.com/office/drawing/2014/main" id="{B1A1AF70-949F-4E4F-A6E3-DB09CF1D726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1052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77800A6-ED62-5244-89CC-B1DCC57D5C35}"/>
              </a:ext>
            </a:extLst>
          </p:cNvPr>
          <p:cNvSpPr>
            <a:spLocks noGrp="1"/>
          </p:cNvSpPr>
          <p:nvPr>
            <p:ph type="title"/>
          </p:nvPr>
        </p:nvSpPr>
        <p:spPr>
          <a:xfrm>
            <a:off x="723899" y="885433"/>
            <a:ext cx="7696201" cy="3022257"/>
          </a:xfrm>
          <a:effectLst/>
        </p:spPr>
        <p:txBody>
          <a:bodyPr vert="horz" lIns="91440" tIns="45720" rIns="91440" bIns="45720" rtlCol="0" anchor="b">
            <a:normAutofit/>
          </a:bodyPr>
          <a:lstStyle/>
          <a:p>
            <a:pPr algn="ctr"/>
            <a:r>
              <a:rPr lang="en-US" sz="6300">
                <a:solidFill>
                  <a:schemeClr val="tx1"/>
                </a:solidFill>
                <a:cs typeface="+mj-cs"/>
              </a:rPr>
              <a:t>What’s On Your Mind?</a:t>
            </a:r>
          </a:p>
        </p:txBody>
      </p:sp>
      <p:sp>
        <p:nvSpPr>
          <p:cNvPr id="5" name="Text Placeholder 4">
            <a:extLst>
              <a:ext uri="{FF2B5EF4-FFF2-40B4-BE49-F238E27FC236}">
                <a16:creationId xmlns:a16="http://schemas.microsoft.com/office/drawing/2014/main" id="{00A38DF3-EFB8-9944-80BB-4D99209AA630}"/>
              </a:ext>
            </a:extLst>
          </p:cNvPr>
          <p:cNvSpPr>
            <a:spLocks noGrp="1"/>
          </p:cNvSpPr>
          <p:nvPr>
            <p:ph type="body" idx="1"/>
          </p:nvPr>
        </p:nvSpPr>
        <p:spPr>
          <a:xfrm>
            <a:off x="1430216" y="4033164"/>
            <a:ext cx="6283567" cy="1181206"/>
          </a:xfrm>
          <a:effectLst/>
        </p:spPr>
        <p:txBody>
          <a:bodyPr vert="horz" lIns="91440" tIns="45720" rIns="91440" bIns="45720" rtlCol="0" anchor="t">
            <a:normAutofit/>
          </a:bodyPr>
          <a:lstStyle/>
          <a:p>
            <a:pPr algn="ctr"/>
            <a:endParaRPr lang="en-US" sz="1700"/>
          </a:p>
        </p:txBody>
      </p:sp>
      <p:sp>
        <p:nvSpPr>
          <p:cNvPr id="14" name="Freeform: Shape 13">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2711794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EE387-D9DF-E34B-8273-08C6E78521CF}"/>
              </a:ext>
            </a:extLst>
          </p:cNvPr>
          <p:cNvSpPr>
            <a:spLocks noGrp="1"/>
          </p:cNvSpPr>
          <p:nvPr>
            <p:ph type="title"/>
          </p:nvPr>
        </p:nvSpPr>
        <p:spPr/>
        <p:txBody>
          <a:bodyPr/>
          <a:lstStyle/>
          <a:p>
            <a:r>
              <a:rPr lang="en-US" dirty="0"/>
              <a:t>Was it . . . </a:t>
            </a:r>
          </a:p>
        </p:txBody>
      </p:sp>
      <p:graphicFrame>
        <p:nvGraphicFramePr>
          <p:cNvPr id="6" name="Content Placeholder 5">
            <a:extLst>
              <a:ext uri="{FF2B5EF4-FFF2-40B4-BE49-F238E27FC236}">
                <a16:creationId xmlns:a16="http://schemas.microsoft.com/office/drawing/2014/main" id="{60C989DA-3C3A-0B4C-A7A4-77C2AA40C7F9}"/>
              </a:ext>
            </a:extLst>
          </p:cNvPr>
          <p:cNvGraphicFramePr>
            <a:graphicFrameLocks noGrp="1"/>
          </p:cNvGraphicFramePr>
          <p:nvPr>
            <p:ph idx="1"/>
            <p:extLst>
              <p:ext uri="{D42A27DB-BD31-4B8C-83A1-F6EECF244321}">
                <p14:modId xmlns:p14="http://schemas.microsoft.com/office/powerpoint/2010/main" val="156998396"/>
              </p:ext>
            </p:extLst>
          </p:nvPr>
        </p:nvGraphicFramePr>
        <p:xfrm>
          <a:off x="809625" y="2222500"/>
          <a:ext cx="752475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4282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phic 22" descr="Lightning bolt outline">
            <a:extLst>
              <a:ext uri="{FF2B5EF4-FFF2-40B4-BE49-F238E27FC236}">
                <a16:creationId xmlns:a16="http://schemas.microsoft.com/office/drawing/2014/main" id="{8CE53091-489C-7944-BE86-E1129AB533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758916">
            <a:off x="4515745" y="1221825"/>
            <a:ext cx="609601" cy="609601"/>
          </a:xfrm>
          <a:prstGeom prst="rect">
            <a:avLst/>
          </a:prstGeom>
        </p:spPr>
      </p:pic>
      <p:sp>
        <p:nvSpPr>
          <p:cNvPr id="2" name="Title 1">
            <a:extLst>
              <a:ext uri="{FF2B5EF4-FFF2-40B4-BE49-F238E27FC236}">
                <a16:creationId xmlns:a16="http://schemas.microsoft.com/office/drawing/2014/main" id="{51E3FA9D-FCE6-8343-9BFA-872CED8EB378}"/>
              </a:ext>
            </a:extLst>
          </p:cNvPr>
          <p:cNvSpPr>
            <a:spLocks noGrp="1"/>
          </p:cNvSpPr>
          <p:nvPr>
            <p:ph type="title" idx="4294967295"/>
          </p:nvPr>
        </p:nvSpPr>
        <p:spPr>
          <a:xfrm>
            <a:off x="190162" y="44684"/>
            <a:ext cx="7524750" cy="969963"/>
          </a:xfrm>
        </p:spPr>
        <p:txBody>
          <a:bodyPr/>
          <a:lstStyle/>
          <a:p>
            <a:r>
              <a:rPr lang="en-US" dirty="0"/>
              <a:t>A story of thoughts</a:t>
            </a:r>
          </a:p>
        </p:txBody>
      </p:sp>
      <p:pic>
        <p:nvPicPr>
          <p:cNvPr id="5" name="Content Placeholder 4" descr="Sleep with solid fill">
            <a:extLst>
              <a:ext uri="{FF2B5EF4-FFF2-40B4-BE49-F238E27FC236}">
                <a16:creationId xmlns:a16="http://schemas.microsoft.com/office/drawing/2014/main" id="{1C777D52-358E-E241-B50E-CCCB0ACA5FB5}"/>
              </a:ext>
            </a:extLst>
          </p:cNvPr>
          <p:cNvPicPr>
            <a:picLocks noGrp="1" noChangeAspect="1"/>
          </p:cNvPicPr>
          <p:nvPr>
            <p:ph idx="4294967295"/>
          </p:nvPr>
        </p:nvPicPr>
        <p:blipFill>
          <a:blip r:embed="rId4">
            <a:extLst>
              <a:ext uri="{96DAC541-7B7A-43D3-8B79-37D633B846F1}">
                <asvg:svgBlip xmlns:asvg="http://schemas.microsoft.com/office/drawing/2016/SVG/main" r:embed="rId5"/>
              </a:ext>
            </a:extLst>
          </a:blip>
          <a:stretch>
            <a:fillRect/>
          </a:stretch>
        </p:blipFill>
        <p:spPr>
          <a:xfrm>
            <a:off x="424068" y="1732722"/>
            <a:ext cx="1126435" cy="1126435"/>
          </a:xfrm>
        </p:spPr>
      </p:pic>
      <p:pic>
        <p:nvPicPr>
          <p:cNvPr id="7" name="Graphic 6" descr="Lightning bolt outline">
            <a:extLst>
              <a:ext uri="{FF2B5EF4-FFF2-40B4-BE49-F238E27FC236}">
                <a16:creationId xmlns:a16="http://schemas.microsoft.com/office/drawing/2014/main" id="{62037A77-DC6C-1C4C-9496-ED71BB4003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598690">
            <a:off x="528390" y="4103165"/>
            <a:ext cx="609601" cy="609601"/>
          </a:xfrm>
          <a:prstGeom prst="rect">
            <a:avLst/>
          </a:prstGeom>
        </p:spPr>
      </p:pic>
      <p:pic>
        <p:nvPicPr>
          <p:cNvPr id="8" name="Content Placeholder 4" descr="Sleep with solid fill">
            <a:extLst>
              <a:ext uri="{FF2B5EF4-FFF2-40B4-BE49-F238E27FC236}">
                <a16:creationId xmlns:a16="http://schemas.microsoft.com/office/drawing/2014/main" id="{4BC589F0-5767-984F-8DFA-1972B4BDED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4794" y="1732722"/>
            <a:ext cx="1126435" cy="1126435"/>
          </a:xfrm>
          <a:prstGeom prst="rect">
            <a:avLst/>
          </a:prstGeom>
          <a:effectLst>
            <a:outerShdw blurRad="50800" dir="14400000">
              <a:srgbClr val="000000">
                <a:alpha val="40000"/>
              </a:srgbClr>
            </a:outerShdw>
          </a:effectLst>
        </p:spPr>
      </p:pic>
      <p:sp>
        <p:nvSpPr>
          <p:cNvPr id="9" name="Cloud Callout 8">
            <a:extLst>
              <a:ext uri="{FF2B5EF4-FFF2-40B4-BE49-F238E27FC236}">
                <a16:creationId xmlns:a16="http://schemas.microsoft.com/office/drawing/2014/main" id="{7252D214-0432-EB41-9F77-BD38C6857BBD}"/>
              </a:ext>
            </a:extLst>
          </p:cNvPr>
          <p:cNvSpPr/>
          <p:nvPr/>
        </p:nvSpPr>
        <p:spPr>
          <a:xfrm>
            <a:off x="2017835" y="1464404"/>
            <a:ext cx="861391" cy="5366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Brain in head outline">
            <a:extLst>
              <a:ext uri="{FF2B5EF4-FFF2-40B4-BE49-F238E27FC236}">
                <a16:creationId xmlns:a16="http://schemas.microsoft.com/office/drawing/2014/main" id="{80AB1B1C-5B38-054A-BF4E-233D5A1629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26031" y="1472759"/>
            <a:ext cx="457200" cy="457200"/>
          </a:xfrm>
          <a:prstGeom prst="rect">
            <a:avLst/>
          </a:prstGeom>
        </p:spPr>
      </p:pic>
      <p:pic>
        <p:nvPicPr>
          <p:cNvPr id="17" name="Graphic 16" descr="Man with solid fill">
            <a:extLst>
              <a:ext uri="{FF2B5EF4-FFF2-40B4-BE49-F238E27FC236}">
                <a16:creationId xmlns:a16="http://schemas.microsoft.com/office/drawing/2014/main" id="{1A9D69C5-F505-8441-ACC8-B06FE2E8AC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96385" y="1746012"/>
            <a:ext cx="914400" cy="914400"/>
          </a:xfrm>
          <a:prstGeom prst="rect">
            <a:avLst/>
          </a:prstGeom>
        </p:spPr>
      </p:pic>
      <p:pic>
        <p:nvPicPr>
          <p:cNvPr id="19" name="Graphic 18" descr="Man with solid fill">
            <a:extLst>
              <a:ext uri="{FF2B5EF4-FFF2-40B4-BE49-F238E27FC236}">
                <a16:creationId xmlns:a16="http://schemas.microsoft.com/office/drawing/2014/main" id="{0FC1EC40-5841-4E49-9B4E-B9453ECA27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14934" y="1732722"/>
            <a:ext cx="914400" cy="914400"/>
          </a:xfrm>
          <a:prstGeom prst="rect">
            <a:avLst/>
          </a:prstGeom>
        </p:spPr>
      </p:pic>
      <p:sp>
        <p:nvSpPr>
          <p:cNvPr id="20" name="Cloud Callout 19">
            <a:extLst>
              <a:ext uri="{FF2B5EF4-FFF2-40B4-BE49-F238E27FC236}">
                <a16:creationId xmlns:a16="http://schemas.microsoft.com/office/drawing/2014/main" id="{B62EBB80-7680-3148-8331-E57E7C2EEC3F}"/>
              </a:ext>
            </a:extLst>
          </p:cNvPr>
          <p:cNvSpPr/>
          <p:nvPr/>
        </p:nvSpPr>
        <p:spPr>
          <a:xfrm>
            <a:off x="4782537" y="1053662"/>
            <a:ext cx="861391" cy="536636"/>
          </a:xfrm>
          <a:prstGeom prst="cloudCallout">
            <a:avLst>
              <a:gd name="adj1" fmla="val -31602"/>
              <a:gd name="adj2" fmla="val 79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Worried face with solid fill with solid fill">
            <a:extLst>
              <a:ext uri="{FF2B5EF4-FFF2-40B4-BE49-F238E27FC236}">
                <a16:creationId xmlns:a16="http://schemas.microsoft.com/office/drawing/2014/main" id="{AAAB5309-3F24-1B4D-A9DC-4F6D05BA7B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4974055" y="1101707"/>
            <a:ext cx="457200" cy="457200"/>
          </a:xfrm>
          <a:prstGeom prst="rect">
            <a:avLst/>
          </a:prstGeom>
        </p:spPr>
      </p:pic>
      <p:pic>
        <p:nvPicPr>
          <p:cNvPr id="24" name="Graphic 23" descr="Lightning bolt outline">
            <a:extLst>
              <a:ext uri="{FF2B5EF4-FFF2-40B4-BE49-F238E27FC236}">
                <a16:creationId xmlns:a16="http://schemas.microsoft.com/office/drawing/2014/main" id="{0490214E-8E48-AC4B-A1C8-814ECC9C58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49502">
            <a:off x="3562563" y="1215013"/>
            <a:ext cx="609601" cy="609601"/>
          </a:xfrm>
          <a:prstGeom prst="rect">
            <a:avLst/>
          </a:prstGeom>
        </p:spPr>
      </p:pic>
      <p:pic>
        <p:nvPicPr>
          <p:cNvPr id="25" name="Graphic 24" descr="Man with solid fill">
            <a:extLst>
              <a:ext uri="{FF2B5EF4-FFF2-40B4-BE49-F238E27FC236}">
                <a16:creationId xmlns:a16="http://schemas.microsoft.com/office/drawing/2014/main" id="{5C17354C-9B6A-B342-ACB0-82A85AF032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03575" y="1689196"/>
            <a:ext cx="914400" cy="914400"/>
          </a:xfrm>
          <a:prstGeom prst="rect">
            <a:avLst/>
          </a:prstGeom>
        </p:spPr>
      </p:pic>
      <p:pic>
        <p:nvPicPr>
          <p:cNvPr id="26" name="Graphic 25" descr="Lightning bolt outline">
            <a:extLst>
              <a:ext uri="{FF2B5EF4-FFF2-40B4-BE49-F238E27FC236}">
                <a16:creationId xmlns:a16="http://schemas.microsoft.com/office/drawing/2014/main" id="{3CADD6B8-A7DC-6344-AFDA-B45300752C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18158">
            <a:off x="6100169" y="1167959"/>
            <a:ext cx="609601" cy="609601"/>
          </a:xfrm>
          <a:prstGeom prst="rect">
            <a:avLst/>
          </a:prstGeom>
        </p:spPr>
      </p:pic>
      <p:pic>
        <p:nvPicPr>
          <p:cNvPr id="27" name="Graphic 26" descr="Lightning bolt outline">
            <a:extLst>
              <a:ext uri="{FF2B5EF4-FFF2-40B4-BE49-F238E27FC236}">
                <a16:creationId xmlns:a16="http://schemas.microsoft.com/office/drawing/2014/main" id="{88BEE7A6-79B8-9D41-AB60-81C16EDF82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598690">
            <a:off x="6386749" y="1229970"/>
            <a:ext cx="609601" cy="609601"/>
          </a:xfrm>
          <a:prstGeom prst="rect">
            <a:avLst/>
          </a:prstGeom>
        </p:spPr>
      </p:pic>
      <p:pic>
        <p:nvPicPr>
          <p:cNvPr id="28" name="Graphic 27" descr="Lightning bolt outline">
            <a:extLst>
              <a:ext uri="{FF2B5EF4-FFF2-40B4-BE49-F238E27FC236}">
                <a16:creationId xmlns:a16="http://schemas.microsoft.com/office/drawing/2014/main" id="{FAD94868-532B-DF48-AF06-1FCEA0A205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656599" flipH="1">
            <a:off x="5730151" y="1167959"/>
            <a:ext cx="609601" cy="609601"/>
          </a:xfrm>
          <a:prstGeom prst="rect">
            <a:avLst/>
          </a:prstGeom>
        </p:spPr>
      </p:pic>
      <p:pic>
        <p:nvPicPr>
          <p:cNvPr id="29" name="Content Placeholder 4" descr="Sleep with solid fill">
            <a:extLst>
              <a:ext uri="{FF2B5EF4-FFF2-40B4-BE49-F238E27FC236}">
                <a16:creationId xmlns:a16="http://schemas.microsoft.com/office/drawing/2014/main" id="{61885205-8803-4B41-AFEA-256B8E7800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508970" y="1590298"/>
            <a:ext cx="1126435" cy="1126435"/>
          </a:xfrm>
          <a:prstGeom prst="rect">
            <a:avLst/>
          </a:prstGeom>
          <a:effectLst>
            <a:outerShdw blurRad="50800" dir="14400000">
              <a:srgbClr val="000000">
                <a:alpha val="40000"/>
              </a:srgbClr>
            </a:outerShdw>
          </a:effectLst>
        </p:spPr>
      </p:pic>
      <p:pic>
        <p:nvPicPr>
          <p:cNvPr id="30" name="Content Placeholder 4" descr="Sleep with solid fill">
            <a:extLst>
              <a:ext uri="{FF2B5EF4-FFF2-40B4-BE49-F238E27FC236}">
                <a16:creationId xmlns:a16="http://schemas.microsoft.com/office/drawing/2014/main" id="{E560A674-BFA0-554B-B684-13A526BAC2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4068" y="4286925"/>
            <a:ext cx="1126435" cy="1126435"/>
          </a:xfrm>
          <a:prstGeom prst="rect">
            <a:avLst/>
          </a:prstGeom>
          <a:effectLst>
            <a:outerShdw blurRad="50800" dir="14400000">
              <a:srgbClr val="000000">
                <a:alpha val="40000"/>
              </a:srgbClr>
            </a:outerShdw>
          </a:effectLst>
        </p:spPr>
      </p:pic>
      <p:pic>
        <p:nvPicPr>
          <p:cNvPr id="31" name="Graphic 30" descr="Lightning bolt outline">
            <a:extLst>
              <a:ext uri="{FF2B5EF4-FFF2-40B4-BE49-F238E27FC236}">
                <a16:creationId xmlns:a16="http://schemas.microsoft.com/office/drawing/2014/main" id="{D3D15286-1E89-7C49-A2EC-D89DDDDB59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598690">
            <a:off x="612917" y="1639093"/>
            <a:ext cx="609601" cy="609601"/>
          </a:xfrm>
          <a:prstGeom prst="rect">
            <a:avLst/>
          </a:prstGeom>
        </p:spPr>
      </p:pic>
      <p:pic>
        <p:nvPicPr>
          <p:cNvPr id="32" name="Content Placeholder 4" descr="Sleep with solid fill">
            <a:extLst>
              <a:ext uri="{FF2B5EF4-FFF2-40B4-BE49-F238E27FC236}">
                <a16:creationId xmlns:a16="http://schemas.microsoft.com/office/drawing/2014/main" id="{9A42912B-39CA-B046-B299-6B484F63AF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7754" y="4286925"/>
            <a:ext cx="1126435" cy="1126435"/>
          </a:xfrm>
          <a:prstGeom prst="rect">
            <a:avLst/>
          </a:prstGeom>
          <a:effectLst>
            <a:outerShdw blurRad="50800" dir="14400000">
              <a:srgbClr val="000000">
                <a:alpha val="40000"/>
              </a:srgbClr>
            </a:outerShdw>
          </a:effectLst>
        </p:spPr>
      </p:pic>
      <p:sp>
        <p:nvSpPr>
          <p:cNvPr id="33" name="Cloud Callout 32">
            <a:extLst>
              <a:ext uri="{FF2B5EF4-FFF2-40B4-BE49-F238E27FC236}">
                <a16:creationId xmlns:a16="http://schemas.microsoft.com/office/drawing/2014/main" id="{1A191E84-793F-804C-8419-F4375A8EA134}"/>
              </a:ext>
            </a:extLst>
          </p:cNvPr>
          <p:cNvSpPr/>
          <p:nvPr/>
        </p:nvSpPr>
        <p:spPr>
          <a:xfrm>
            <a:off x="2120275" y="3998843"/>
            <a:ext cx="861391" cy="5366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Flowers in pot with solid fill">
            <a:extLst>
              <a:ext uri="{FF2B5EF4-FFF2-40B4-BE49-F238E27FC236}">
                <a16:creationId xmlns:a16="http://schemas.microsoft.com/office/drawing/2014/main" id="{4D720856-FDF9-5341-A1C7-FE60F6DF12E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30691" y="4046882"/>
            <a:ext cx="440557" cy="440557"/>
          </a:xfrm>
          <a:prstGeom prst="rect">
            <a:avLst/>
          </a:prstGeom>
        </p:spPr>
      </p:pic>
      <p:pic>
        <p:nvPicPr>
          <p:cNvPr id="36" name="Graphic 35" descr="Man with solid fill">
            <a:extLst>
              <a:ext uri="{FF2B5EF4-FFF2-40B4-BE49-F238E27FC236}">
                <a16:creationId xmlns:a16="http://schemas.microsoft.com/office/drawing/2014/main" id="{54362935-C4A4-9E44-86ED-A41A7EB207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05391" y="4241298"/>
            <a:ext cx="914400" cy="914400"/>
          </a:xfrm>
          <a:prstGeom prst="rect">
            <a:avLst/>
          </a:prstGeom>
        </p:spPr>
      </p:pic>
      <p:pic>
        <p:nvPicPr>
          <p:cNvPr id="37" name="Graphic 36" descr="Lightning bolt outline">
            <a:extLst>
              <a:ext uri="{FF2B5EF4-FFF2-40B4-BE49-F238E27FC236}">
                <a16:creationId xmlns:a16="http://schemas.microsoft.com/office/drawing/2014/main" id="{F208CC33-97E1-EA40-8176-C5071D1CEE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49502">
            <a:off x="3537679" y="3873095"/>
            <a:ext cx="609601" cy="427089"/>
          </a:xfrm>
          <a:prstGeom prst="rect">
            <a:avLst/>
          </a:prstGeom>
        </p:spPr>
      </p:pic>
      <p:pic>
        <p:nvPicPr>
          <p:cNvPr id="38" name="Graphic 37" descr="Man with solid fill">
            <a:extLst>
              <a:ext uri="{FF2B5EF4-FFF2-40B4-BE49-F238E27FC236}">
                <a16:creationId xmlns:a16="http://schemas.microsoft.com/office/drawing/2014/main" id="{68BA34C7-D2F6-1945-9D7C-67115406240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05397" y="4213374"/>
            <a:ext cx="914400" cy="914400"/>
          </a:xfrm>
          <a:prstGeom prst="rect">
            <a:avLst/>
          </a:prstGeom>
        </p:spPr>
      </p:pic>
      <p:sp>
        <p:nvSpPr>
          <p:cNvPr id="39" name="Cloud Callout 38">
            <a:extLst>
              <a:ext uri="{FF2B5EF4-FFF2-40B4-BE49-F238E27FC236}">
                <a16:creationId xmlns:a16="http://schemas.microsoft.com/office/drawing/2014/main" id="{822D63D6-6ECA-A144-BA92-02812309A439}"/>
              </a:ext>
            </a:extLst>
          </p:cNvPr>
          <p:cNvSpPr/>
          <p:nvPr/>
        </p:nvSpPr>
        <p:spPr>
          <a:xfrm>
            <a:off x="4759405" y="3507764"/>
            <a:ext cx="861391" cy="536636"/>
          </a:xfrm>
          <a:prstGeom prst="cloudCallout">
            <a:avLst>
              <a:gd name="adj1" fmla="val -31602"/>
              <a:gd name="adj2" fmla="val 79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Hourglass Finished with solid fill">
            <a:extLst>
              <a:ext uri="{FF2B5EF4-FFF2-40B4-BE49-F238E27FC236}">
                <a16:creationId xmlns:a16="http://schemas.microsoft.com/office/drawing/2014/main" id="{B671C2C6-6CE8-D448-9B4F-BBA95A227C4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910830" y="3547482"/>
            <a:ext cx="457200" cy="457200"/>
          </a:xfrm>
          <a:prstGeom prst="rect">
            <a:avLst/>
          </a:prstGeom>
        </p:spPr>
      </p:pic>
      <p:pic>
        <p:nvPicPr>
          <p:cNvPr id="42" name="Graphic 41" descr="Lightning bolt outline">
            <a:extLst>
              <a:ext uri="{FF2B5EF4-FFF2-40B4-BE49-F238E27FC236}">
                <a16:creationId xmlns:a16="http://schemas.microsoft.com/office/drawing/2014/main" id="{C07A44A6-0F73-8D40-9E3B-209E93D26DB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20317069">
            <a:off x="4606031" y="3830856"/>
            <a:ext cx="609601" cy="427089"/>
          </a:xfrm>
          <a:prstGeom prst="rect">
            <a:avLst/>
          </a:prstGeom>
        </p:spPr>
      </p:pic>
      <p:pic>
        <p:nvPicPr>
          <p:cNvPr id="44" name="Graphic 43" descr="Person eating outline">
            <a:extLst>
              <a:ext uri="{FF2B5EF4-FFF2-40B4-BE49-F238E27FC236}">
                <a16:creationId xmlns:a16="http://schemas.microsoft.com/office/drawing/2014/main" id="{52A3AC47-3E96-104B-A97D-0A1F172433C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727155" y="4104837"/>
            <a:ext cx="1131473" cy="1131473"/>
          </a:xfrm>
          <a:prstGeom prst="rect">
            <a:avLst/>
          </a:prstGeom>
        </p:spPr>
      </p:pic>
      <p:pic>
        <p:nvPicPr>
          <p:cNvPr id="46" name="Graphic 45" descr="Cricket with solid fill">
            <a:extLst>
              <a:ext uri="{FF2B5EF4-FFF2-40B4-BE49-F238E27FC236}">
                <a16:creationId xmlns:a16="http://schemas.microsoft.com/office/drawing/2014/main" id="{E39470E7-5850-E64F-A9BB-CCDB22C3DB5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257712" y="4212557"/>
            <a:ext cx="914400" cy="914400"/>
          </a:xfrm>
          <a:prstGeom prst="rect">
            <a:avLst/>
          </a:prstGeom>
        </p:spPr>
      </p:pic>
      <p:pic>
        <p:nvPicPr>
          <p:cNvPr id="47" name="Graphic 46" descr="Lightning bolt outline">
            <a:extLst>
              <a:ext uri="{FF2B5EF4-FFF2-40B4-BE49-F238E27FC236}">
                <a16:creationId xmlns:a16="http://schemas.microsoft.com/office/drawing/2014/main" id="{F992BD62-4519-4A4B-B798-ACD7F8A39F1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20317069">
            <a:off x="5785741" y="3817972"/>
            <a:ext cx="550563" cy="385727"/>
          </a:xfrm>
          <a:prstGeom prst="rect">
            <a:avLst/>
          </a:prstGeom>
        </p:spPr>
      </p:pic>
    </p:spTree>
    <p:extLst>
      <p:ext uri="{BB962C8B-B14F-4D97-AF65-F5344CB8AC3E}">
        <p14:creationId xmlns:p14="http://schemas.microsoft.com/office/powerpoint/2010/main" val="178107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2AEC1C-700D-4670-AB84-660213AE8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FD0406F2-17B9-43E0-A331-235C91624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A724CC-DCE2-1149-A7C2-87079834A991}"/>
              </a:ext>
            </a:extLst>
          </p:cNvPr>
          <p:cNvSpPr>
            <a:spLocks noGrp="1"/>
          </p:cNvSpPr>
          <p:nvPr>
            <p:ph type="title"/>
          </p:nvPr>
        </p:nvSpPr>
        <p:spPr>
          <a:xfrm>
            <a:off x="481315" y="1687286"/>
            <a:ext cx="2452097" cy="3978017"/>
          </a:xfrm>
        </p:spPr>
        <p:txBody>
          <a:bodyPr anchor="t">
            <a:normAutofit/>
          </a:bodyPr>
          <a:lstStyle/>
          <a:p>
            <a:r>
              <a:rPr lang="en-US" sz="3800"/>
              <a:t>The Power of Thought</a:t>
            </a:r>
          </a:p>
        </p:txBody>
      </p:sp>
      <p:graphicFrame>
        <p:nvGraphicFramePr>
          <p:cNvPr id="5" name="Content Placeholder 2">
            <a:extLst>
              <a:ext uri="{FF2B5EF4-FFF2-40B4-BE49-F238E27FC236}">
                <a16:creationId xmlns:a16="http://schemas.microsoft.com/office/drawing/2014/main" id="{A2B9813A-EC69-413A-92A9-D101BD57BFAB}"/>
              </a:ext>
            </a:extLst>
          </p:cNvPr>
          <p:cNvGraphicFramePr>
            <a:graphicFrameLocks noGrp="1"/>
          </p:cNvGraphicFramePr>
          <p:nvPr>
            <p:ph idx="1"/>
            <p:extLst>
              <p:ext uri="{D42A27DB-BD31-4B8C-83A1-F6EECF244321}">
                <p14:modId xmlns:p14="http://schemas.microsoft.com/office/powerpoint/2010/main" val="640603321"/>
              </p:ext>
            </p:extLst>
          </p:nvPr>
        </p:nvGraphicFramePr>
        <p:xfrm>
          <a:off x="4131615" y="965200"/>
          <a:ext cx="4296258"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59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C47735E9-F42F-4C61-9439-AA722EF57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ABFC405D-8511-4234-95DB-1F88C52B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51921BC-C9CD-9E4B-B561-1D35E1512B6F}"/>
              </a:ext>
            </a:extLst>
          </p:cNvPr>
          <p:cNvSpPr>
            <a:spLocks noGrp="1"/>
          </p:cNvSpPr>
          <p:nvPr>
            <p:ph type="title"/>
          </p:nvPr>
        </p:nvSpPr>
        <p:spPr>
          <a:xfrm>
            <a:off x="417443" y="1741714"/>
            <a:ext cx="2638839" cy="4117749"/>
          </a:xfrm>
        </p:spPr>
        <p:txBody>
          <a:bodyPr anchor="t">
            <a:normAutofit/>
          </a:bodyPr>
          <a:lstStyle/>
          <a:p>
            <a:r>
              <a:rPr lang="en-US"/>
              <a:t>Negative Thought Habits</a:t>
            </a:r>
            <a:endParaRPr lang="en-US" dirty="0"/>
          </a:p>
        </p:txBody>
      </p:sp>
      <p:graphicFrame>
        <p:nvGraphicFramePr>
          <p:cNvPr id="15" name="Content Placeholder 2">
            <a:extLst>
              <a:ext uri="{FF2B5EF4-FFF2-40B4-BE49-F238E27FC236}">
                <a16:creationId xmlns:a16="http://schemas.microsoft.com/office/drawing/2014/main" id="{C3BDED46-EA34-40E4-BA36-53F6A0728382}"/>
              </a:ext>
            </a:extLst>
          </p:cNvPr>
          <p:cNvGraphicFramePr>
            <a:graphicFrameLocks noGrp="1"/>
          </p:cNvGraphicFramePr>
          <p:nvPr>
            <p:ph idx="1"/>
            <p:extLst>
              <p:ext uri="{D42A27DB-BD31-4B8C-83A1-F6EECF244321}">
                <p14:modId xmlns:p14="http://schemas.microsoft.com/office/powerpoint/2010/main" val="1558521576"/>
              </p:ext>
            </p:extLst>
          </p:nvPr>
        </p:nvGraphicFramePr>
        <p:xfrm>
          <a:off x="4022690" y="543339"/>
          <a:ext cx="4576372" cy="5519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200342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9F1A39-602D-7D48-BF2A-909288D9E1AD}"/>
              </a:ext>
            </a:extLst>
          </p:cNvPr>
          <p:cNvSpPr>
            <a:spLocks noGrp="1"/>
          </p:cNvSpPr>
          <p:nvPr>
            <p:ph type="title"/>
          </p:nvPr>
        </p:nvSpPr>
        <p:spPr/>
        <p:txBody>
          <a:bodyPr/>
          <a:lstStyle/>
          <a:p>
            <a:r>
              <a:rPr lang="en-US" dirty="0"/>
              <a:t>Common Negative Thoughts</a:t>
            </a:r>
          </a:p>
        </p:txBody>
      </p:sp>
      <p:sp>
        <p:nvSpPr>
          <p:cNvPr id="5" name="Text Placeholder 4">
            <a:extLst>
              <a:ext uri="{FF2B5EF4-FFF2-40B4-BE49-F238E27FC236}">
                <a16:creationId xmlns:a16="http://schemas.microsoft.com/office/drawing/2014/main" id="{2C34AC02-B32C-EA43-A0DB-45DFB23EB5F3}"/>
              </a:ext>
            </a:extLst>
          </p:cNvPr>
          <p:cNvSpPr>
            <a:spLocks noGrp="1"/>
          </p:cNvSpPr>
          <p:nvPr>
            <p:ph type="body" idx="1"/>
          </p:nvPr>
        </p:nvSpPr>
        <p:spPr/>
        <p:txBody>
          <a:bodyPr/>
          <a:lstStyle/>
          <a:p>
            <a:pPr marL="0" indent="0" algn="l" defTabSz="457200" rtl="0" eaLnBrk="1" latinLnBrk="0" hangingPunct="1">
              <a:spcBef>
                <a:spcPct val="20000"/>
              </a:spcBef>
              <a:spcAft>
                <a:spcPts val="600"/>
              </a:spcAft>
              <a:buClr>
                <a:schemeClr val="accent1"/>
              </a:buClr>
              <a:buFont typeface="Wingdings 2" charset="2"/>
              <a:buNone/>
            </a:pPr>
            <a:r>
              <a:rPr lang="en-US" dirty="0"/>
              <a:t>Which have become your habit?  Do you see yourself here?</a:t>
            </a:r>
          </a:p>
        </p:txBody>
      </p:sp>
    </p:spTree>
    <p:extLst>
      <p:ext uri="{BB962C8B-B14F-4D97-AF65-F5344CB8AC3E}">
        <p14:creationId xmlns:p14="http://schemas.microsoft.com/office/powerpoint/2010/main" val="3411266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7597382-59B5-427B-9E49-55383F0A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Rounded Rectangle 16">
            <a:extLst>
              <a:ext uri="{FF2B5EF4-FFF2-40B4-BE49-F238E27FC236}">
                <a16:creationId xmlns:a16="http://schemas.microsoft.com/office/drawing/2014/main" id="{26471DC7-FA6E-40EF-A167-93BB0BCE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643466"/>
            <a:ext cx="8178799" cy="4592561"/>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Opening up about anxiety - Momma Mills">
            <a:extLst>
              <a:ext uri="{FF2B5EF4-FFF2-40B4-BE49-F238E27FC236}">
                <a16:creationId xmlns:a16="http://schemas.microsoft.com/office/drawing/2014/main" id="{EE51DD74-C0CA-264A-92C4-7962E43705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50" b="77953"/>
          <a:stretch/>
        </p:blipFill>
        <p:spPr bwMode="auto">
          <a:xfrm>
            <a:off x="661307" y="1886196"/>
            <a:ext cx="7821387" cy="21070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363CEC0-1F5B-6A48-9BF8-383109F62865}"/>
              </a:ext>
            </a:extLst>
          </p:cNvPr>
          <p:cNvSpPr txBox="1"/>
          <p:nvPr/>
        </p:nvSpPr>
        <p:spPr>
          <a:xfrm>
            <a:off x="5022574" y="4147930"/>
            <a:ext cx="3460120" cy="369332"/>
          </a:xfrm>
          <a:prstGeom prst="rect">
            <a:avLst/>
          </a:prstGeom>
          <a:noFill/>
        </p:spPr>
        <p:txBody>
          <a:bodyPr wrap="square" rtlCol="0">
            <a:spAutoFit/>
          </a:bodyPr>
          <a:lstStyle/>
          <a:p>
            <a:r>
              <a:rPr lang="en-US" dirty="0">
                <a:solidFill>
                  <a:schemeClr val="bg1"/>
                </a:solidFill>
              </a:rPr>
              <a:t>Covid has ruined everything.</a:t>
            </a:r>
          </a:p>
        </p:txBody>
      </p:sp>
      <p:sp>
        <p:nvSpPr>
          <p:cNvPr id="6" name="TextBox 5">
            <a:extLst>
              <a:ext uri="{FF2B5EF4-FFF2-40B4-BE49-F238E27FC236}">
                <a16:creationId xmlns:a16="http://schemas.microsoft.com/office/drawing/2014/main" id="{377F065D-9C57-F941-A596-1FCF20EF8702}"/>
              </a:ext>
            </a:extLst>
          </p:cNvPr>
          <p:cNvSpPr txBox="1"/>
          <p:nvPr/>
        </p:nvSpPr>
        <p:spPr>
          <a:xfrm>
            <a:off x="1086679" y="4165430"/>
            <a:ext cx="3034748" cy="646331"/>
          </a:xfrm>
          <a:prstGeom prst="rect">
            <a:avLst/>
          </a:prstGeom>
          <a:noFill/>
        </p:spPr>
        <p:txBody>
          <a:bodyPr wrap="square" rtlCol="0">
            <a:spAutoFit/>
          </a:bodyPr>
          <a:lstStyle/>
          <a:p>
            <a:r>
              <a:rPr lang="en-US" dirty="0">
                <a:solidFill>
                  <a:schemeClr val="bg1"/>
                </a:solidFill>
              </a:rPr>
              <a:t>I can’t learn anything on-line!</a:t>
            </a:r>
          </a:p>
        </p:txBody>
      </p:sp>
    </p:spTree>
    <p:extLst>
      <p:ext uri="{BB962C8B-B14F-4D97-AF65-F5344CB8AC3E}">
        <p14:creationId xmlns:p14="http://schemas.microsoft.com/office/powerpoint/2010/main" val="23538350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emplate>{946D5EF7-073F-EA49-8746-5C220978275C}tf10001121</Template>
  <TotalTime>13904</TotalTime>
  <Words>526</Words>
  <Application>Microsoft Macintosh PowerPoint</Application>
  <PresentationFormat>Letter Paper (8.5x11 in)</PresentationFormat>
  <Paragraphs>70</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Century Gothic</vt:lpstr>
      <vt:lpstr>Wingdings 2</vt:lpstr>
      <vt:lpstr>Quotable</vt:lpstr>
      <vt:lpstr>Check Up From the Neck Up</vt:lpstr>
      <vt:lpstr>Why Now?  </vt:lpstr>
      <vt:lpstr>What’s On Your Mind?</vt:lpstr>
      <vt:lpstr>Was it . . . </vt:lpstr>
      <vt:lpstr>A story of thoughts</vt:lpstr>
      <vt:lpstr>The Power of Thought</vt:lpstr>
      <vt:lpstr>Negative Thought Habits</vt:lpstr>
      <vt:lpstr>Common Negative Thoughts</vt:lpstr>
      <vt:lpstr>PowerPoint Presentation</vt:lpstr>
      <vt:lpstr>PowerPoint Presentation</vt:lpstr>
      <vt:lpstr>PowerPoint Presentation</vt:lpstr>
      <vt:lpstr>PowerPoint Presentation</vt:lpstr>
      <vt:lpstr>PowerPoint Presentation</vt:lpstr>
      <vt:lpstr>Two Essential Questions</vt:lpstr>
      <vt:lpstr>Mental Housekeeping</vt:lpstr>
      <vt:lpstr>“Vaccine” Against Negative Thought Patterns</vt:lpstr>
      <vt:lpstr>Developing Skills to Promote Mental Wellness</vt:lpstr>
      <vt:lpstr>A Jewish Idea:  We Harness Our Thoughts </vt:lpstr>
      <vt:lpstr>Conclusions</vt:lpstr>
      <vt:lpstr>Thank you  Shabbat Shalom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Housekeeping:  An Important Pesach Preparation</dc:title>
  <dc:creator>Rona Novick</dc:creator>
  <cp:lastModifiedBy>Rona Novick</cp:lastModifiedBy>
  <cp:revision>17</cp:revision>
  <dcterms:created xsi:type="dcterms:W3CDTF">2021-03-09T03:08:53Z</dcterms:created>
  <dcterms:modified xsi:type="dcterms:W3CDTF">2021-05-11T15:00:39Z</dcterms:modified>
</cp:coreProperties>
</file>