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8"/>
  </p:notesMasterIdLst>
  <p:sldIdLst>
    <p:sldId id="256" r:id="rId2"/>
    <p:sldId id="675" r:id="rId3"/>
    <p:sldId id="674" r:id="rId4"/>
    <p:sldId id="259" r:id="rId5"/>
    <p:sldId id="260" r:id="rId6"/>
    <p:sldId id="670" r:id="rId7"/>
    <p:sldId id="667" r:id="rId8"/>
    <p:sldId id="671" r:id="rId9"/>
    <p:sldId id="672" r:id="rId10"/>
    <p:sldId id="267" r:id="rId11"/>
    <p:sldId id="658" r:id="rId12"/>
    <p:sldId id="668" r:id="rId13"/>
    <p:sldId id="676" r:id="rId14"/>
    <p:sldId id="673" r:id="rId15"/>
    <p:sldId id="660" r:id="rId16"/>
    <p:sldId id="282" r:id="rId17"/>
    <p:sldId id="659" r:id="rId18"/>
    <p:sldId id="678" r:id="rId19"/>
    <p:sldId id="287" r:id="rId20"/>
    <p:sldId id="271" r:id="rId21"/>
    <p:sldId id="273" r:id="rId22"/>
    <p:sldId id="286" r:id="rId23"/>
    <p:sldId id="677" r:id="rId24"/>
    <p:sldId id="679" r:id="rId25"/>
    <p:sldId id="661" r:id="rId26"/>
    <p:sldId id="680" r:id="rId27"/>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1"/>
    <p:restoredTop sz="95170"/>
  </p:normalViewPr>
  <p:slideViewPr>
    <p:cSldViewPr snapToGrid="0" snapToObjects="1">
      <p:cViewPr varScale="1">
        <p:scale>
          <a:sx n="95" d="100"/>
          <a:sy n="95" d="100"/>
        </p:scale>
        <p:origin x="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062FF-CD38-4CAC-88B1-084301F5B4F3}"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2C4E50A0-4E66-41FE-8799-6FC643934577}">
      <dgm:prSet/>
      <dgm:spPr/>
      <dgm:t>
        <a:bodyPr/>
        <a:lstStyle/>
        <a:p>
          <a:r>
            <a:rPr lang="en-US" dirty="0"/>
            <a:t>Uncertainty</a:t>
          </a:r>
        </a:p>
      </dgm:t>
    </dgm:pt>
    <dgm:pt modelId="{B836C409-42A2-4122-9EFC-AFEA77C217E6}" type="parTrans" cxnId="{93CE8E3D-A4AC-4D20-9285-B5265BA8937A}">
      <dgm:prSet/>
      <dgm:spPr/>
      <dgm:t>
        <a:bodyPr/>
        <a:lstStyle/>
        <a:p>
          <a:endParaRPr lang="en-US"/>
        </a:p>
      </dgm:t>
    </dgm:pt>
    <dgm:pt modelId="{89F48659-F77B-49CD-B444-03B71973C48B}" type="sibTrans" cxnId="{93CE8E3D-A4AC-4D20-9285-B5265BA8937A}">
      <dgm:prSet/>
      <dgm:spPr/>
      <dgm:t>
        <a:bodyPr/>
        <a:lstStyle/>
        <a:p>
          <a:endParaRPr lang="en-US"/>
        </a:p>
      </dgm:t>
    </dgm:pt>
    <dgm:pt modelId="{427890E6-85B5-443F-B499-75B3FCF671ED}">
      <dgm:prSet/>
      <dgm:spPr/>
      <dgm:t>
        <a:bodyPr/>
        <a:lstStyle/>
        <a:p>
          <a:r>
            <a:rPr lang="en-US" dirty="0"/>
            <a:t>Unknown Duration/Intensity</a:t>
          </a:r>
        </a:p>
      </dgm:t>
    </dgm:pt>
    <dgm:pt modelId="{5758EF34-26E8-441A-9E2A-761B1050BC38}" type="parTrans" cxnId="{59CC6564-2E8D-4C6A-A427-06D55E7333D1}">
      <dgm:prSet/>
      <dgm:spPr/>
      <dgm:t>
        <a:bodyPr/>
        <a:lstStyle/>
        <a:p>
          <a:endParaRPr lang="en-US"/>
        </a:p>
      </dgm:t>
    </dgm:pt>
    <dgm:pt modelId="{477588DC-8E13-4AA0-B13C-03B90611A35E}" type="sibTrans" cxnId="{59CC6564-2E8D-4C6A-A427-06D55E7333D1}">
      <dgm:prSet/>
      <dgm:spPr/>
      <dgm:t>
        <a:bodyPr/>
        <a:lstStyle/>
        <a:p>
          <a:endParaRPr lang="en-US"/>
        </a:p>
      </dgm:t>
    </dgm:pt>
    <dgm:pt modelId="{9642FF45-66AB-4D1F-806D-015E16FFF0C0}">
      <dgm:prSet/>
      <dgm:spPr/>
      <dgm:t>
        <a:bodyPr/>
        <a:lstStyle/>
        <a:p>
          <a:r>
            <a:rPr lang="en-US" dirty="0"/>
            <a:t>Real life impacts</a:t>
          </a:r>
        </a:p>
      </dgm:t>
    </dgm:pt>
    <dgm:pt modelId="{157E426F-E47C-469C-A3AD-9141F6473A70}" type="parTrans" cxnId="{137BE004-610E-4D16-98CE-EBD18F8B656B}">
      <dgm:prSet/>
      <dgm:spPr/>
      <dgm:t>
        <a:bodyPr/>
        <a:lstStyle/>
        <a:p>
          <a:endParaRPr lang="en-US"/>
        </a:p>
      </dgm:t>
    </dgm:pt>
    <dgm:pt modelId="{A5ED7CA9-2471-4529-B011-EC1AE6E41FAC}" type="sibTrans" cxnId="{137BE004-610E-4D16-98CE-EBD18F8B656B}">
      <dgm:prSet/>
      <dgm:spPr/>
      <dgm:t>
        <a:bodyPr/>
        <a:lstStyle/>
        <a:p>
          <a:endParaRPr lang="en-US"/>
        </a:p>
      </dgm:t>
    </dgm:pt>
    <dgm:pt modelId="{20CAE8B4-93E0-DA40-87E0-821999888E6C}" type="pres">
      <dgm:prSet presAssocID="{FA5062FF-CD38-4CAC-88B1-084301F5B4F3}" presName="linear" presStyleCnt="0">
        <dgm:presLayoutVars>
          <dgm:animLvl val="lvl"/>
          <dgm:resizeHandles val="exact"/>
        </dgm:presLayoutVars>
      </dgm:prSet>
      <dgm:spPr/>
    </dgm:pt>
    <dgm:pt modelId="{E9FB9DF5-2E9A-7149-9E25-3CA5DC381C98}" type="pres">
      <dgm:prSet presAssocID="{2C4E50A0-4E66-41FE-8799-6FC643934577}" presName="parentText" presStyleLbl="node1" presStyleIdx="0" presStyleCnt="3">
        <dgm:presLayoutVars>
          <dgm:chMax val="0"/>
          <dgm:bulletEnabled val="1"/>
        </dgm:presLayoutVars>
      </dgm:prSet>
      <dgm:spPr/>
    </dgm:pt>
    <dgm:pt modelId="{719705ED-5E5F-B249-99B9-B75C1CC94774}" type="pres">
      <dgm:prSet presAssocID="{89F48659-F77B-49CD-B444-03B71973C48B}" presName="spacer" presStyleCnt="0"/>
      <dgm:spPr/>
    </dgm:pt>
    <dgm:pt modelId="{DC07F275-8D31-5C44-9819-133DEF60F77B}" type="pres">
      <dgm:prSet presAssocID="{427890E6-85B5-443F-B499-75B3FCF671ED}" presName="parentText" presStyleLbl="node1" presStyleIdx="1" presStyleCnt="3">
        <dgm:presLayoutVars>
          <dgm:chMax val="0"/>
          <dgm:bulletEnabled val="1"/>
        </dgm:presLayoutVars>
      </dgm:prSet>
      <dgm:spPr/>
    </dgm:pt>
    <dgm:pt modelId="{C2301304-8F3A-9B44-81BD-B96FCEAD8F9A}" type="pres">
      <dgm:prSet presAssocID="{477588DC-8E13-4AA0-B13C-03B90611A35E}" presName="spacer" presStyleCnt="0"/>
      <dgm:spPr/>
    </dgm:pt>
    <dgm:pt modelId="{8168D554-3DF7-9640-A5EF-28750FA0784C}" type="pres">
      <dgm:prSet presAssocID="{9642FF45-66AB-4D1F-806D-015E16FFF0C0}" presName="parentText" presStyleLbl="node1" presStyleIdx="2" presStyleCnt="3">
        <dgm:presLayoutVars>
          <dgm:chMax val="0"/>
          <dgm:bulletEnabled val="1"/>
        </dgm:presLayoutVars>
      </dgm:prSet>
      <dgm:spPr/>
    </dgm:pt>
  </dgm:ptLst>
  <dgm:cxnLst>
    <dgm:cxn modelId="{137BE004-610E-4D16-98CE-EBD18F8B656B}" srcId="{FA5062FF-CD38-4CAC-88B1-084301F5B4F3}" destId="{9642FF45-66AB-4D1F-806D-015E16FFF0C0}" srcOrd="2" destOrd="0" parTransId="{157E426F-E47C-469C-A3AD-9141F6473A70}" sibTransId="{A5ED7CA9-2471-4529-B011-EC1AE6E41FAC}"/>
    <dgm:cxn modelId="{A6A5AA18-1098-114B-A9CB-19ADFFD81EDA}" type="presOf" srcId="{9642FF45-66AB-4D1F-806D-015E16FFF0C0}" destId="{8168D554-3DF7-9640-A5EF-28750FA0784C}" srcOrd="0" destOrd="0" presId="urn:microsoft.com/office/officeart/2005/8/layout/vList2"/>
    <dgm:cxn modelId="{93CE8E3D-A4AC-4D20-9285-B5265BA8937A}" srcId="{FA5062FF-CD38-4CAC-88B1-084301F5B4F3}" destId="{2C4E50A0-4E66-41FE-8799-6FC643934577}" srcOrd="0" destOrd="0" parTransId="{B836C409-42A2-4122-9EFC-AFEA77C217E6}" sibTransId="{89F48659-F77B-49CD-B444-03B71973C48B}"/>
    <dgm:cxn modelId="{E22D9648-4ECE-584F-9288-09FA64725095}" type="presOf" srcId="{427890E6-85B5-443F-B499-75B3FCF671ED}" destId="{DC07F275-8D31-5C44-9819-133DEF60F77B}" srcOrd="0" destOrd="0" presId="urn:microsoft.com/office/officeart/2005/8/layout/vList2"/>
    <dgm:cxn modelId="{F1D47C49-FAAA-254A-B774-01EFE8E76248}" type="presOf" srcId="{FA5062FF-CD38-4CAC-88B1-084301F5B4F3}" destId="{20CAE8B4-93E0-DA40-87E0-821999888E6C}" srcOrd="0" destOrd="0" presId="urn:microsoft.com/office/officeart/2005/8/layout/vList2"/>
    <dgm:cxn modelId="{59CC6564-2E8D-4C6A-A427-06D55E7333D1}" srcId="{FA5062FF-CD38-4CAC-88B1-084301F5B4F3}" destId="{427890E6-85B5-443F-B499-75B3FCF671ED}" srcOrd="1" destOrd="0" parTransId="{5758EF34-26E8-441A-9E2A-761B1050BC38}" sibTransId="{477588DC-8E13-4AA0-B13C-03B90611A35E}"/>
    <dgm:cxn modelId="{6A1FDB68-1E83-1443-B975-5616502627E6}" type="presOf" srcId="{2C4E50A0-4E66-41FE-8799-6FC643934577}" destId="{E9FB9DF5-2E9A-7149-9E25-3CA5DC381C98}" srcOrd="0" destOrd="0" presId="urn:microsoft.com/office/officeart/2005/8/layout/vList2"/>
    <dgm:cxn modelId="{CEB868EB-A2DD-9448-A639-8DB1B99CD92F}" type="presParOf" srcId="{20CAE8B4-93E0-DA40-87E0-821999888E6C}" destId="{E9FB9DF5-2E9A-7149-9E25-3CA5DC381C98}" srcOrd="0" destOrd="0" presId="urn:microsoft.com/office/officeart/2005/8/layout/vList2"/>
    <dgm:cxn modelId="{C3C2C942-099C-D545-A358-5FFC6EC4923A}" type="presParOf" srcId="{20CAE8B4-93E0-DA40-87E0-821999888E6C}" destId="{719705ED-5E5F-B249-99B9-B75C1CC94774}" srcOrd="1" destOrd="0" presId="urn:microsoft.com/office/officeart/2005/8/layout/vList2"/>
    <dgm:cxn modelId="{17EF9135-633F-C64B-AFF6-D29F789F47C9}" type="presParOf" srcId="{20CAE8B4-93E0-DA40-87E0-821999888E6C}" destId="{DC07F275-8D31-5C44-9819-133DEF60F77B}" srcOrd="2" destOrd="0" presId="urn:microsoft.com/office/officeart/2005/8/layout/vList2"/>
    <dgm:cxn modelId="{EA454500-83B7-3B4B-8278-0D4AB3C8C309}" type="presParOf" srcId="{20CAE8B4-93E0-DA40-87E0-821999888E6C}" destId="{C2301304-8F3A-9B44-81BD-B96FCEAD8F9A}" srcOrd="3" destOrd="0" presId="urn:microsoft.com/office/officeart/2005/8/layout/vList2"/>
    <dgm:cxn modelId="{926E0FA4-86AD-E74F-9804-C809147C816B}" type="presParOf" srcId="{20CAE8B4-93E0-DA40-87E0-821999888E6C}" destId="{8168D554-3DF7-9640-A5EF-28750FA0784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18F435-D7C5-460F-8E53-FDCAC50AE097}"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n-US"/>
        </a:p>
      </dgm:t>
    </dgm:pt>
    <dgm:pt modelId="{ADEC5EFF-B072-4360-A0B7-0F074E641785}">
      <dgm:prSet/>
      <dgm:spPr/>
      <dgm:t>
        <a:bodyPr/>
        <a:lstStyle/>
        <a:p>
          <a:r>
            <a:rPr lang="en-US"/>
            <a:t>Temperament</a:t>
          </a:r>
        </a:p>
      </dgm:t>
    </dgm:pt>
    <dgm:pt modelId="{CCC2D844-B1C4-4B7C-819E-5C3F3EF2A6C9}" type="parTrans" cxnId="{271F18C4-3091-4969-97BF-0FFDD0140546}">
      <dgm:prSet/>
      <dgm:spPr/>
      <dgm:t>
        <a:bodyPr/>
        <a:lstStyle/>
        <a:p>
          <a:endParaRPr lang="en-US"/>
        </a:p>
      </dgm:t>
    </dgm:pt>
    <dgm:pt modelId="{00BA3470-4A3C-46F4-883A-92AA3A0ED5EA}" type="sibTrans" cxnId="{271F18C4-3091-4969-97BF-0FFDD0140546}">
      <dgm:prSet/>
      <dgm:spPr/>
      <dgm:t>
        <a:bodyPr/>
        <a:lstStyle/>
        <a:p>
          <a:endParaRPr lang="en-US"/>
        </a:p>
      </dgm:t>
    </dgm:pt>
    <dgm:pt modelId="{4FD1CB3B-574C-4BDA-8C01-AE6A93A707B3}">
      <dgm:prSet/>
      <dgm:spPr/>
      <dgm:t>
        <a:bodyPr/>
        <a:lstStyle/>
        <a:p>
          <a:r>
            <a:rPr lang="en-US"/>
            <a:t>Experience</a:t>
          </a:r>
        </a:p>
      </dgm:t>
    </dgm:pt>
    <dgm:pt modelId="{E594BAA1-2379-477D-8751-666A9BB4856E}" type="parTrans" cxnId="{B3123519-0532-42F5-940C-0940696A1B48}">
      <dgm:prSet/>
      <dgm:spPr/>
      <dgm:t>
        <a:bodyPr/>
        <a:lstStyle/>
        <a:p>
          <a:endParaRPr lang="en-US"/>
        </a:p>
      </dgm:t>
    </dgm:pt>
    <dgm:pt modelId="{3B294DB7-0016-4C6F-A830-22FDCDE76F1C}" type="sibTrans" cxnId="{B3123519-0532-42F5-940C-0940696A1B48}">
      <dgm:prSet/>
      <dgm:spPr/>
      <dgm:t>
        <a:bodyPr/>
        <a:lstStyle/>
        <a:p>
          <a:endParaRPr lang="en-US"/>
        </a:p>
      </dgm:t>
    </dgm:pt>
    <dgm:pt modelId="{B871FD69-302F-4C0B-B7BE-E26EC31F02B2}">
      <dgm:prSet/>
      <dgm:spPr/>
      <dgm:t>
        <a:bodyPr/>
        <a:lstStyle/>
        <a:p>
          <a:r>
            <a:rPr lang="en-US"/>
            <a:t>Examples/Role Models</a:t>
          </a:r>
        </a:p>
      </dgm:t>
    </dgm:pt>
    <dgm:pt modelId="{18C91195-94BB-4079-B313-375DB4CBD366}" type="parTrans" cxnId="{98DBF259-2010-4ACB-87D6-4C224DBDD832}">
      <dgm:prSet/>
      <dgm:spPr/>
      <dgm:t>
        <a:bodyPr/>
        <a:lstStyle/>
        <a:p>
          <a:endParaRPr lang="en-US"/>
        </a:p>
      </dgm:t>
    </dgm:pt>
    <dgm:pt modelId="{953576F1-EDA2-45C7-99AD-D287BDD01FC8}" type="sibTrans" cxnId="{98DBF259-2010-4ACB-87D6-4C224DBDD832}">
      <dgm:prSet/>
      <dgm:spPr/>
      <dgm:t>
        <a:bodyPr/>
        <a:lstStyle/>
        <a:p>
          <a:endParaRPr lang="en-US"/>
        </a:p>
      </dgm:t>
    </dgm:pt>
    <dgm:pt modelId="{8E2335C9-6EEE-4EA3-A715-B1894B679634}">
      <dgm:prSet/>
      <dgm:spPr/>
      <dgm:t>
        <a:bodyPr/>
        <a:lstStyle/>
        <a:p>
          <a:r>
            <a:rPr lang="en-US" dirty="0"/>
            <a:t>Learned Behaviors</a:t>
          </a:r>
        </a:p>
      </dgm:t>
    </dgm:pt>
    <dgm:pt modelId="{D3F8B733-7733-4E09-AFDA-AFB6B949810A}" type="parTrans" cxnId="{F7060DD4-66AD-469E-ADF3-314AEB02CD26}">
      <dgm:prSet/>
      <dgm:spPr/>
      <dgm:t>
        <a:bodyPr/>
        <a:lstStyle/>
        <a:p>
          <a:endParaRPr lang="en-US"/>
        </a:p>
      </dgm:t>
    </dgm:pt>
    <dgm:pt modelId="{5C4F7525-FF53-46FA-9BB5-C23CBDCB46AA}" type="sibTrans" cxnId="{F7060DD4-66AD-469E-ADF3-314AEB02CD26}">
      <dgm:prSet/>
      <dgm:spPr/>
      <dgm:t>
        <a:bodyPr/>
        <a:lstStyle/>
        <a:p>
          <a:endParaRPr lang="en-US"/>
        </a:p>
      </dgm:t>
    </dgm:pt>
    <dgm:pt modelId="{7ABEAC1E-64E0-874F-87E0-88D39012B37B}" type="pres">
      <dgm:prSet presAssocID="{2618F435-D7C5-460F-8E53-FDCAC50AE097}" presName="linear" presStyleCnt="0">
        <dgm:presLayoutVars>
          <dgm:dir/>
          <dgm:animLvl val="lvl"/>
          <dgm:resizeHandles val="exact"/>
        </dgm:presLayoutVars>
      </dgm:prSet>
      <dgm:spPr/>
    </dgm:pt>
    <dgm:pt modelId="{1D5FB20B-0D62-2F4C-B96D-A68A8E6F0E07}" type="pres">
      <dgm:prSet presAssocID="{ADEC5EFF-B072-4360-A0B7-0F074E641785}" presName="parentLin" presStyleCnt="0"/>
      <dgm:spPr/>
    </dgm:pt>
    <dgm:pt modelId="{873F4DBF-6716-A845-A142-FB80BC2166D8}" type="pres">
      <dgm:prSet presAssocID="{ADEC5EFF-B072-4360-A0B7-0F074E641785}" presName="parentLeftMargin" presStyleLbl="node1" presStyleIdx="0" presStyleCnt="4"/>
      <dgm:spPr/>
    </dgm:pt>
    <dgm:pt modelId="{9FF2D89F-54FB-DE49-A1AC-7F136A210423}" type="pres">
      <dgm:prSet presAssocID="{ADEC5EFF-B072-4360-A0B7-0F074E641785}" presName="parentText" presStyleLbl="node1" presStyleIdx="0" presStyleCnt="4">
        <dgm:presLayoutVars>
          <dgm:chMax val="0"/>
          <dgm:bulletEnabled val="1"/>
        </dgm:presLayoutVars>
      </dgm:prSet>
      <dgm:spPr/>
    </dgm:pt>
    <dgm:pt modelId="{0C4D8797-A90B-6C48-BACA-BD7B8D1C8C2F}" type="pres">
      <dgm:prSet presAssocID="{ADEC5EFF-B072-4360-A0B7-0F074E641785}" presName="negativeSpace" presStyleCnt="0"/>
      <dgm:spPr/>
    </dgm:pt>
    <dgm:pt modelId="{2DBBC76A-70C4-DB40-9A0E-D10913450B2D}" type="pres">
      <dgm:prSet presAssocID="{ADEC5EFF-B072-4360-A0B7-0F074E641785}" presName="childText" presStyleLbl="conFgAcc1" presStyleIdx="0" presStyleCnt="4">
        <dgm:presLayoutVars>
          <dgm:bulletEnabled val="1"/>
        </dgm:presLayoutVars>
      </dgm:prSet>
      <dgm:spPr/>
    </dgm:pt>
    <dgm:pt modelId="{B52E3494-C060-A14B-885F-625892125B31}" type="pres">
      <dgm:prSet presAssocID="{00BA3470-4A3C-46F4-883A-92AA3A0ED5EA}" presName="spaceBetweenRectangles" presStyleCnt="0"/>
      <dgm:spPr/>
    </dgm:pt>
    <dgm:pt modelId="{99917D79-096B-0E4B-81ED-FBE7E0149790}" type="pres">
      <dgm:prSet presAssocID="{4FD1CB3B-574C-4BDA-8C01-AE6A93A707B3}" presName="parentLin" presStyleCnt="0"/>
      <dgm:spPr/>
    </dgm:pt>
    <dgm:pt modelId="{5ECF25FA-C3CF-9C4D-ABBE-CFCF2AD1978A}" type="pres">
      <dgm:prSet presAssocID="{4FD1CB3B-574C-4BDA-8C01-AE6A93A707B3}" presName="parentLeftMargin" presStyleLbl="node1" presStyleIdx="0" presStyleCnt="4"/>
      <dgm:spPr/>
    </dgm:pt>
    <dgm:pt modelId="{1AA808F4-F681-C549-BAD7-6196FBEA7E84}" type="pres">
      <dgm:prSet presAssocID="{4FD1CB3B-574C-4BDA-8C01-AE6A93A707B3}" presName="parentText" presStyleLbl="node1" presStyleIdx="1" presStyleCnt="4">
        <dgm:presLayoutVars>
          <dgm:chMax val="0"/>
          <dgm:bulletEnabled val="1"/>
        </dgm:presLayoutVars>
      </dgm:prSet>
      <dgm:spPr/>
    </dgm:pt>
    <dgm:pt modelId="{ABA9C80D-1010-BC41-A28C-DCC755601EFF}" type="pres">
      <dgm:prSet presAssocID="{4FD1CB3B-574C-4BDA-8C01-AE6A93A707B3}" presName="negativeSpace" presStyleCnt="0"/>
      <dgm:spPr/>
    </dgm:pt>
    <dgm:pt modelId="{A6F0723D-C006-C647-99E4-58B8272DB4E2}" type="pres">
      <dgm:prSet presAssocID="{4FD1CB3B-574C-4BDA-8C01-AE6A93A707B3}" presName="childText" presStyleLbl="conFgAcc1" presStyleIdx="1" presStyleCnt="4">
        <dgm:presLayoutVars>
          <dgm:bulletEnabled val="1"/>
        </dgm:presLayoutVars>
      </dgm:prSet>
      <dgm:spPr/>
    </dgm:pt>
    <dgm:pt modelId="{D864EAD4-944B-474E-8EFD-C96438DA1A47}" type="pres">
      <dgm:prSet presAssocID="{3B294DB7-0016-4C6F-A830-22FDCDE76F1C}" presName="spaceBetweenRectangles" presStyleCnt="0"/>
      <dgm:spPr/>
    </dgm:pt>
    <dgm:pt modelId="{95CC4516-F587-3B49-8207-2AE75BC44630}" type="pres">
      <dgm:prSet presAssocID="{B871FD69-302F-4C0B-B7BE-E26EC31F02B2}" presName="parentLin" presStyleCnt="0"/>
      <dgm:spPr/>
    </dgm:pt>
    <dgm:pt modelId="{7F593358-46A5-A04B-83CB-A65345D60843}" type="pres">
      <dgm:prSet presAssocID="{B871FD69-302F-4C0B-B7BE-E26EC31F02B2}" presName="parentLeftMargin" presStyleLbl="node1" presStyleIdx="1" presStyleCnt="4"/>
      <dgm:spPr/>
    </dgm:pt>
    <dgm:pt modelId="{9C7AD9C5-2903-D542-957F-83B2C019878E}" type="pres">
      <dgm:prSet presAssocID="{B871FD69-302F-4C0B-B7BE-E26EC31F02B2}" presName="parentText" presStyleLbl="node1" presStyleIdx="2" presStyleCnt="4">
        <dgm:presLayoutVars>
          <dgm:chMax val="0"/>
          <dgm:bulletEnabled val="1"/>
        </dgm:presLayoutVars>
      </dgm:prSet>
      <dgm:spPr/>
    </dgm:pt>
    <dgm:pt modelId="{301F2714-BEA0-A142-94DB-034915C141C8}" type="pres">
      <dgm:prSet presAssocID="{B871FD69-302F-4C0B-B7BE-E26EC31F02B2}" presName="negativeSpace" presStyleCnt="0"/>
      <dgm:spPr/>
    </dgm:pt>
    <dgm:pt modelId="{702B671E-B76E-C14A-AC8B-DAB9E9E6A853}" type="pres">
      <dgm:prSet presAssocID="{B871FD69-302F-4C0B-B7BE-E26EC31F02B2}" presName="childText" presStyleLbl="conFgAcc1" presStyleIdx="2" presStyleCnt="4">
        <dgm:presLayoutVars>
          <dgm:bulletEnabled val="1"/>
        </dgm:presLayoutVars>
      </dgm:prSet>
      <dgm:spPr/>
    </dgm:pt>
    <dgm:pt modelId="{9EE7BDD0-D33C-844B-B937-1ED2C7BB5521}" type="pres">
      <dgm:prSet presAssocID="{953576F1-EDA2-45C7-99AD-D287BDD01FC8}" presName="spaceBetweenRectangles" presStyleCnt="0"/>
      <dgm:spPr/>
    </dgm:pt>
    <dgm:pt modelId="{8D9DD69D-69EB-B848-8F74-B6FDAB8B206B}" type="pres">
      <dgm:prSet presAssocID="{8E2335C9-6EEE-4EA3-A715-B1894B679634}" presName="parentLin" presStyleCnt="0"/>
      <dgm:spPr/>
    </dgm:pt>
    <dgm:pt modelId="{C7CF2ADB-B386-214D-AB1E-544170D1E1B4}" type="pres">
      <dgm:prSet presAssocID="{8E2335C9-6EEE-4EA3-A715-B1894B679634}" presName="parentLeftMargin" presStyleLbl="node1" presStyleIdx="2" presStyleCnt="4"/>
      <dgm:spPr/>
    </dgm:pt>
    <dgm:pt modelId="{A47A9DDB-F059-F949-9327-D4FEE9ADC4A2}" type="pres">
      <dgm:prSet presAssocID="{8E2335C9-6EEE-4EA3-A715-B1894B679634}" presName="parentText" presStyleLbl="node1" presStyleIdx="3" presStyleCnt="4">
        <dgm:presLayoutVars>
          <dgm:chMax val="0"/>
          <dgm:bulletEnabled val="1"/>
        </dgm:presLayoutVars>
      </dgm:prSet>
      <dgm:spPr/>
    </dgm:pt>
    <dgm:pt modelId="{4AD160A6-C992-7948-9AA1-51341085CA5E}" type="pres">
      <dgm:prSet presAssocID="{8E2335C9-6EEE-4EA3-A715-B1894B679634}" presName="negativeSpace" presStyleCnt="0"/>
      <dgm:spPr/>
    </dgm:pt>
    <dgm:pt modelId="{F6BF6301-379B-734E-907F-39EC94A97BC8}" type="pres">
      <dgm:prSet presAssocID="{8E2335C9-6EEE-4EA3-A715-B1894B679634}" presName="childText" presStyleLbl="conFgAcc1" presStyleIdx="3" presStyleCnt="4">
        <dgm:presLayoutVars>
          <dgm:bulletEnabled val="1"/>
        </dgm:presLayoutVars>
      </dgm:prSet>
      <dgm:spPr/>
    </dgm:pt>
  </dgm:ptLst>
  <dgm:cxnLst>
    <dgm:cxn modelId="{6B679A02-25D8-3B48-BD97-07C02E3D407B}" type="presOf" srcId="{ADEC5EFF-B072-4360-A0B7-0F074E641785}" destId="{9FF2D89F-54FB-DE49-A1AC-7F136A210423}" srcOrd="1" destOrd="0" presId="urn:microsoft.com/office/officeart/2005/8/layout/list1"/>
    <dgm:cxn modelId="{B3123519-0532-42F5-940C-0940696A1B48}" srcId="{2618F435-D7C5-460F-8E53-FDCAC50AE097}" destId="{4FD1CB3B-574C-4BDA-8C01-AE6A93A707B3}" srcOrd="1" destOrd="0" parTransId="{E594BAA1-2379-477D-8751-666A9BB4856E}" sibTransId="{3B294DB7-0016-4C6F-A830-22FDCDE76F1C}"/>
    <dgm:cxn modelId="{CD77772B-FF3C-BA49-A569-1E68B7EA1A60}" type="presOf" srcId="{8E2335C9-6EEE-4EA3-A715-B1894B679634}" destId="{C7CF2ADB-B386-214D-AB1E-544170D1E1B4}" srcOrd="0" destOrd="0" presId="urn:microsoft.com/office/officeart/2005/8/layout/list1"/>
    <dgm:cxn modelId="{4B5D6447-E186-3A42-BBAD-A89DFD47F933}" type="presOf" srcId="{ADEC5EFF-B072-4360-A0B7-0F074E641785}" destId="{873F4DBF-6716-A845-A142-FB80BC2166D8}" srcOrd="0" destOrd="0" presId="urn:microsoft.com/office/officeart/2005/8/layout/list1"/>
    <dgm:cxn modelId="{BF069949-4D1A-0947-8A71-D937B68645E9}" type="presOf" srcId="{4FD1CB3B-574C-4BDA-8C01-AE6A93A707B3}" destId="{5ECF25FA-C3CF-9C4D-ABBE-CFCF2AD1978A}" srcOrd="0" destOrd="0" presId="urn:microsoft.com/office/officeart/2005/8/layout/list1"/>
    <dgm:cxn modelId="{98DBF259-2010-4ACB-87D6-4C224DBDD832}" srcId="{2618F435-D7C5-460F-8E53-FDCAC50AE097}" destId="{B871FD69-302F-4C0B-B7BE-E26EC31F02B2}" srcOrd="2" destOrd="0" parTransId="{18C91195-94BB-4079-B313-375DB4CBD366}" sibTransId="{953576F1-EDA2-45C7-99AD-D287BDD01FC8}"/>
    <dgm:cxn modelId="{E7A0945E-D01F-684C-812A-4B74B3812D83}" type="presOf" srcId="{B871FD69-302F-4C0B-B7BE-E26EC31F02B2}" destId="{7F593358-46A5-A04B-83CB-A65345D60843}" srcOrd="0" destOrd="0" presId="urn:microsoft.com/office/officeart/2005/8/layout/list1"/>
    <dgm:cxn modelId="{9D080274-85C8-B24A-9D3B-8B0C0F65A354}" type="presOf" srcId="{4FD1CB3B-574C-4BDA-8C01-AE6A93A707B3}" destId="{1AA808F4-F681-C549-BAD7-6196FBEA7E84}" srcOrd="1" destOrd="0" presId="urn:microsoft.com/office/officeart/2005/8/layout/list1"/>
    <dgm:cxn modelId="{831EAEBE-5BD3-CD42-A851-84D2EBE996CA}" type="presOf" srcId="{8E2335C9-6EEE-4EA3-A715-B1894B679634}" destId="{A47A9DDB-F059-F949-9327-D4FEE9ADC4A2}" srcOrd="1" destOrd="0" presId="urn:microsoft.com/office/officeart/2005/8/layout/list1"/>
    <dgm:cxn modelId="{271F18C4-3091-4969-97BF-0FFDD0140546}" srcId="{2618F435-D7C5-460F-8E53-FDCAC50AE097}" destId="{ADEC5EFF-B072-4360-A0B7-0F074E641785}" srcOrd="0" destOrd="0" parTransId="{CCC2D844-B1C4-4B7C-819E-5C3F3EF2A6C9}" sibTransId="{00BA3470-4A3C-46F4-883A-92AA3A0ED5EA}"/>
    <dgm:cxn modelId="{F7060DD4-66AD-469E-ADF3-314AEB02CD26}" srcId="{2618F435-D7C5-460F-8E53-FDCAC50AE097}" destId="{8E2335C9-6EEE-4EA3-A715-B1894B679634}" srcOrd="3" destOrd="0" parTransId="{D3F8B733-7733-4E09-AFDA-AFB6B949810A}" sibTransId="{5C4F7525-FF53-46FA-9BB5-C23CBDCB46AA}"/>
    <dgm:cxn modelId="{37C6DFE7-BE0B-BB4A-8753-3E087803B3AB}" type="presOf" srcId="{B871FD69-302F-4C0B-B7BE-E26EC31F02B2}" destId="{9C7AD9C5-2903-D542-957F-83B2C019878E}" srcOrd="1" destOrd="0" presId="urn:microsoft.com/office/officeart/2005/8/layout/list1"/>
    <dgm:cxn modelId="{886606E9-EFCD-0841-BE29-3FFA56576CD0}" type="presOf" srcId="{2618F435-D7C5-460F-8E53-FDCAC50AE097}" destId="{7ABEAC1E-64E0-874F-87E0-88D39012B37B}" srcOrd="0" destOrd="0" presId="urn:microsoft.com/office/officeart/2005/8/layout/list1"/>
    <dgm:cxn modelId="{619B3255-A525-8440-853F-551C42F9EC82}" type="presParOf" srcId="{7ABEAC1E-64E0-874F-87E0-88D39012B37B}" destId="{1D5FB20B-0D62-2F4C-B96D-A68A8E6F0E07}" srcOrd="0" destOrd="0" presId="urn:microsoft.com/office/officeart/2005/8/layout/list1"/>
    <dgm:cxn modelId="{F9BE0EB4-82E7-0C4F-B020-B908C819AD63}" type="presParOf" srcId="{1D5FB20B-0D62-2F4C-B96D-A68A8E6F0E07}" destId="{873F4DBF-6716-A845-A142-FB80BC2166D8}" srcOrd="0" destOrd="0" presId="urn:microsoft.com/office/officeart/2005/8/layout/list1"/>
    <dgm:cxn modelId="{C4ECFDDB-1DA0-134F-9D75-89130824D0B6}" type="presParOf" srcId="{1D5FB20B-0D62-2F4C-B96D-A68A8E6F0E07}" destId="{9FF2D89F-54FB-DE49-A1AC-7F136A210423}" srcOrd="1" destOrd="0" presId="urn:microsoft.com/office/officeart/2005/8/layout/list1"/>
    <dgm:cxn modelId="{48811A9C-08BF-EC43-A043-4C7F36A36930}" type="presParOf" srcId="{7ABEAC1E-64E0-874F-87E0-88D39012B37B}" destId="{0C4D8797-A90B-6C48-BACA-BD7B8D1C8C2F}" srcOrd="1" destOrd="0" presId="urn:microsoft.com/office/officeart/2005/8/layout/list1"/>
    <dgm:cxn modelId="{BD391B25-FBE4-2740-9539-A49C831C3050}" type="presParOf" srcId="{7ABEAC1E-64E0-874F-87E0-88D39012B37B}" destId="{2DBBC76A-70C4-DB40-9A0E-D10913450B2D}" srcOrd="2" destOrd="0" presId="urn:microsoft.com/office/officeart/2005/8/layout/list1"/>
    <dgm:cxn modelId="{23B9866E-E4D8-954D-AFDB-61273657BF70}" type="presParOf" srcId="{7ABEAC1E-64E0-874F-87E0-88D39012B37B}" destId="{B52E3494-C060-A14B-885F-625892125B31}" srcOrd="3" destOrd="0" presId="urn:microsoft.com/office/officeart/2005/8/layout/list1"/>
    <dgm:cxn modelId="{D01D565A-57BE-7948-B0D5-65A3ABB8AE72}" type="presParOf" srcId="{7ABEAC1E-64E0-874F-87E0-88D39012B37B}" destId="{99917D79-096B-0E4B-81ED-FBE7E0149790}" srcOrd="4" destOrd="0" presId="urn:microsoft.com/office/officeart/2005/8/layout/list1"/>
    <dgm:cxn modelId="{28DEB0AE-3C7C-E346-B14F-1F791B001EAF}" type="presParOf" srcId="{99917D79-096B-0E4B-81ED-FBE7E0149790}" destId="{5ECF25FA-C3CF-9C4D-ABBE-CFCF2AD1978A}" srcOrd="0" destOrd="0" presId="urn:microsoft.com/office/officeart/2005/8/layout/list1"/>
    <dgm:cxn modelId="{7DF949A3-DA5C-474C-B288-406C8B30BEF9}" type="presParOf" srcId="{99917D79-096B-0E4B-81ED-FBE7E0149790}" destId="{1AA808F4-F681-C549-BAD7-6196FBEA7E84}" srcOrd="1" destOrd="0" presId="urn:microsoft.com/office/officeart/2005/8/layout/list1"/>
    <dgm:cxn modelId="{49ED1D32-3BDC-934B-B85C-ADCB83CBEC0A}" type="presParOf" srcId="{7ABEAC1E-64E0-874F-87E0-88D39012B37B}" destId="{ABA9C80D-1010-BC41-A28C-DCC755601EFF}" srcOrd="5" destOrd="0" presId="urn:microsoft.com/office/officeart/2005/8/layout/list1"/>
    <dgm:cxn modelId="{3B3B73E5-620B-4046-848B-3E6482C75C77}" type="presParOf" srcId="{7ABEAC1E-64E0-874F-87E0-88D39012B37B}" destId="{A6F0723D-C006-C647-99E4-58B8272DB4E2}" srcOrd="6" destOrd="0" presId="urn:microsoft.com/office/officeart/2005/8/layout/list1"/>
    <dgm:cxn modelId="{F040FEEE-4892-CD4F-9B26-9F4A528CC11B}" type="presParOf" srcId="{7ABEAC1E-64E0-874F-87E0-88D39012B37B}" destId="{D864EAD4-944B-474E-8EFD-C96438DA1A47}" srcOrd="7" destOrd="0" presId="urn:microsoft.com/office/officeart/2005/8/layout/list1"/>
    <dgm:cxn modelId="{37C6638C-4652-044F-8FEB-3E33AF06F976}" type="presParOf" srcId="{7ABEAC1E-64E0-874F-87E0-88D39012B37B}" destId="{95CC4516-F587-3B49-8207-2AE75BC44630}" srcOrd="8" destOrd="0" presId="urn:microsoft.com/office/officeart/2005/8/layout/list1"/>
    <dgm:cxn modelId="{28B1B9A1-5CE5-264F-AD7D-A0F2B86AA604}" type="presParOf" srcId="{95CC4516-F587-3B49-8207-2AE75BC44630}" destId="{7F593358-46A5-A04B-83CB-A65345D60843}" srcOrd="0" destOrd="0" presId="urn:microsoft.com/office/officeart/2005/8/layout/list1"/>
    <dgm:cxn modelId="{7F722FA2-E053-0047-971A-88E0FFE3B0C3}" type="presParOf" srcId="{95CC4516-F587-3B49-8207-2AE75BC44630}" destId="{9C7AD9C5-2903-D542-957F-83B2C019878E}" srcOrd="1" destOrd="0" presId="urn:microsoft.com/office/officeart/2005/8/layout/list1"/>
    <dgm:cxn modelId="{955D48AB-3131-F343-A789-5CB63E74B14A}" type="presParOf" srcId="{7ABEAC1E-64E0-874F-87E0-88D39012B37B}" destId="{301F2714-BEA0-A142-94DB-034915C141C8}" srcOrd="9" destOrd="0" presId="urn:microsoft.com/office/officeart/2005/8/layout/list1"/>
    <dgm:cxn modelId="{B3BFEFC9-EBF2-8741-B67D-B36DA45DB13E}" type="presParOf" srcId="{7ABEAC1E-64E0-874F-87E0-88D39012B37B}" destId="{702B671E-B76E-C14A-AC8B-DAB9E9E6A853}" srcOrd="10" destOrd="0" presId="urn:microsoft.com/office/officeart/2005/8/layout/list1"/>
    <dgm:cxn modelId="{A12C8B44-B872-C34D-A7B5-EABD1CAF2181}" type="presParOf" srcId="{7ABEAC1E-64E0-874F-87E0-88D39012B37B}" destId="{9EE7BDD0-D33C-844B-B937-1ED2C7BB5521}" srcOrd="11" destOrd="0" presId="urn:microsoft.com/office/officeart/2005/8/layout/list1"/>
    <dgm:cxn modelId="{AAE34C25-D599-1B42-893F-ABC685764532}" type="presParOf" srcId="{7ABEAC1E-64E0-874F-87E0-88D39012B37B}" destId="{8D9DD69D-69EB-B848-8F74-B6FDAB8B206B}" srcOrd="12" destOrd="0" presId="urn:microsoft.com/office/officeart/2005/8/layout/list1"/>
    <dgm:cxn modelId="{07E8D925-DA1D-F844-BDF2-9FB9E3B2EDDA}" type="presParOf" srcId="{8D9DD69D-69EB-B848-8F74-B6FDAB8B206B}" destId="{C7CF2ADB-B386-214D-AB1E-544170D1E1B4}" srcOrd="0" destOrd="0" presId="urn:microsoft.com/office/officeart/2005/8/layout/list1"/>
    <dgm:cxn modelId="{3A34206C-86FE-CF40-80E1-7EBAC4A9D716}" type="presParOf" srcId="{8D9DD69D-69EB-B848-8F74-B6FDAB8B206B}" destId="{A47A9DDB-F059-F949-9327-D4FEE9ADC4A2}" srcOrd="1" destOrd="0" presId="urn:microsoft.com/office/officeart/2005/8/layout/list1"/>
    <dgm:cxn modelId="{BEF131AF-A26E-874E-ABA1-88F1515A710B}" type="presParOf" srcId="{7ABEAC1E-64E0-874F-87E0-88D39012B37B}" destId="{4AD160A6-C992-7948-9AA1-51341085CA5E}" srcOrd="13" destOrd="0" presId="urn:microsoft.com/office/officeart/2005/8/layout/list1"/>
    <dgm:cxn modelId="{4AC1A19B-CB54-B645-9D7C-B4B18E08A7F2}" type="presParOf" srcId="{7ABEAC1E-64E0-874F-87E0-88D39012B37B}" destId="{F6BF6301-379B-734E-907F-39EC94A97BC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76D93C-DA40-E64A-8346-01EF4C740AC9}" type="doc">
      <dgm:prSet loTypeId="urn:microsoft.com/office/officeart/2005/8/layout/default" loCatId="" qsTypeId="urn:microsoft.com/office/officeart/2005/8/quickstyle/3d1" qsCatId="3D" csTypeId="urn:microsoft.com/office/officeart/2005/8/colors/colorful1" csCatId="colorful" phldr="1"/>
      <dgm:spPr/>
      <dgm:t>
        <a:bodyPr/>
        <a:lstStyle/>
        <a:p>
          <a:endParaRPr lang="en-US"/>
        </a:p>
      </dgm:t>
    </dgm:pt>
    <dgm:pt modelId="{EAFBAD84-0F74-7040-BBE5-9CFC19BC1323}">
      <dgm:prSet phldrT="[Text]" custT="1"/>
      <dgm:spPr/>
      <dgm:t>
        <a:bodyPr/>
        <a:lstStyle/>
        <a:p>
          <a:r>
            <a:rPr lang="en-US" sz="2000" dirty="0"/>
            <a:t>Sleep</a:t>
          </a:r>
        </a:p>
      </dgm:t>
    </dgm:pt>
    <dgm:pt modelId="{D7A67901-F872-B44D-AF35-00ED47A7CC92}" type="parTrans" cxnId="{171A8CA9-317E-DB48-BEC2-6314E4244860}">
      <dgm:prSet/>
      <dgm:spPr/>
      <dgm:t>
        <a:bodyPr/>
        <a:lstStyle/>
        <a:p>
          <a:endParaRPr lang="en-US"/>
        </a:p>
      </dgm:t>
    </dgm:pt>
    <dgm:pt modelId="{C377C8BF-EF63-D141-B452-E0433604CEB6}" type="sibTrans" cxnId="{171A8CA9-317E-DB48-BEC2-6314E4244860}">
      <dgm:prSet/>
      <dgm:spPr/>
      <dgm:t>
        <a:bodyPr/>
        <a:lstStyle/>
        <a:p>
          <a:endParaRPr lang="en-US"/>
        </a:p>
      </dgm:t>
    </dgm:pt>
    <dgm:pt modelId="{60BC3CBF-3F6F-FA4B-9EAC-B4CF01FC041D}">
      <dgm:prSet custT="1"/>
      <dgm:spPr/>
      <dgm:t>
        <a:bodyPr/>
        <a:lstStyle/>
        <a:p>
          <a:r>
            <a:rPr lang="en-US" sz="2000" dirty="0"/>
            <a:t>Exercise</a:t>
          </a:r>
        </a:p>
      </dgm:t>
    </dgm:pt>
    <dgm:pt modelId="{45A68ED9-709D-3740-95B3-16D92149ADD5}" type="parTrans" cxnId="{066BD95C-4B5C-7D41-9322-8023DF004751}">
      <dgm:prSet/>
      <dgm:spPr/>
      <dgm:t>
        <a:bodyPr/>
        <a:lstStyle/>
        <a:p>
          <a:endParaRPr lang="en-US"/>
        </a:p>
      </dgm:t>
    </dgm:pt>
    <dgm:pt modelId="{E7552BC1-5420-2147-8308-32A609E89C18}" type="sibTrans" cxnId="{066BD95C-4B5C-7D41-9322-8023DF004751}">
      <dgm:prSet/>
      <dgm:spPr/>
      <dgm:t>
        <a:bodyPr/>
        <a:lstStyle/>
        <a:p>
          <a:endParaRPr lang="en-US"/>
        </a:p>
      </dgm:t>
    </dgm:pt>
    <dgm:pt modelId="{352875F9-9CA2-2D43-9CA5-CCE445E2B510}">
      <dgm:prSet custT="1"/>
      <dgm:spPr/>
      <dgm:t>
        <a:bodyPr/>
        <a:lstStyle/>
        <a:p>
          <a:r>
            <a:rPr lang="en-US" sz="2000" dirty="0"/>
            <a:t>Nutrition</a:t>
          </a:r>
        </a:p>
      </dgm:t>
    </dgm:pt>
    <dgm:pt modelId="{D309E5DA-3E51-A941-9311-A2B9D2F403E0}" type="parTrans" cxnId="{33EB0ED3-3C3E-4443-AE1D-5FD90F2AD5FC}">
      <dgm:prSet/>
      <dgm:spPr/>
      <dgm:t>
        <a:bodyPr/>
        <a:lstStyle/>
        <a:p>
          <a:endParaRPr lang="en-US"/>
        </a:p>
      </dgm:t>
    </dgm:pt>
    <dgm:pt modelId="{F4F1D4E1-5231-CE46-803F-2B9EDCA13963}" type="sibTrans" cxnId="{33EB0ED3-3C3E-4443-AE1D-5FD90F2AD5FC}">
      <dgm:prSet/>
      <dgm:spPr/>
      <dgm:t>
        <a:bodyPr/>
        <a:lstStyle/>
        <a:p>
          <a:endParaRPr lang="en-US"/>
        </a:p>
      </dgm:t>
    </dgm:pt>
    <dgm:pt modelId="{7BA42F9D-1D0A-984D-952D-79DF8F7AC045}">
      <dgm:prSet custT="1"/>
      <dgm:spPr/>
      <dgm:t>
        <a:bodyPr/>
        <a:lstStyle/>
        <a:p>
          <a:r>
            <a:rPr lang="en-US" sz="2000" dirty="0"/>
            <a:t>Relaxation</a:t>
          </a:r>
        </a:p>
      </dgm:t>
    </dgm:pt>
    <dgm:pt modelId="{5AFAD00B-B4E0-F249-A454-30C218C4AD74}" type="parTrans" cxnId="{38400D81-4BAF-184D-B8B1-C8F0B96B5119}">
      <dgm:prSet/>
      <dgm:spPr/>
      <dgm:t>
        <a:bodyPr/>
        <a:lstStyle/>
        <a:p>
          <a:endParaRPr lang="en-US"/>
        </a:p>
      </dgm:t>
    </dgm:pt>
    <dgm:pt modelId="{493C781D-3BC0-BC4D-98A0-0FAFB8330DA6}" type="sibTrans" cxnId="{38400D81-4BAF-184D-B8B1-C8F0B96B5119}">
      <dgm:prSet/>
      <dgm:spPr/>
      <dgm:t>
        <a:bodyPr/>
        <a:lstStyle/>
        <a:p>
          <a:endParaRPr lang="en-US"/>
        </a:p>
      </dgm:t>
    </dgm:pt>
    <dgm:pt modelId="{14F96A03-ECCB-0149-A2F5-DB03C3C82472}">
      <dgm:prSet custT="1"/>
      <dgm:spPr/>
      <dgm:t>
        <a:bodyPr/>
        <a:lstStyle/>
        <a:p>
          <a:r>
            <a:rPr lang="en-US" sz="2000" dirty="0"/>
            <a:t>Imagery</a:t>
          </a:r>
        </a:p>
      </dgm:t>
    </dgm:pt>
    <dgm:pt modelId="{A34B9723-2452-8B4B-ADBC-F9BF022C12BA}" type="parTrans" cxnId="{45108DB2-29FC-2642-9967-80A9D5992CFB}">
      <dgm:prSet/>
      <dgm:spPr/>
      <dgm:t>
        <a:bodyPr/>
        <a:lstStyle/>
        <a:p>
          <a:endParaRPr lang="en-US"/>
        </a:p>
      </dgm:t>
    </dgm:pt>
    <dgm:pt modelId="{870E2B65-428B-C947-B737-3F4F822B0451}" type="sibTrans" cxnId="{45108DB2-29FC-2642-9967-80A9D5992CFB}">
      <dgm:prSet/>
      <dgm:spPr/>
      <dgm:t>
        <a:bodyPr/>
        <a:lstStyle/>
        <a:p>
          <a:endParaRPr lang="en-US"/>
        </a:p>
      </dgm:t>
    </dgm:pt>
    <dgm:pt modelId="{3E737E82-F912-3140-B848-F7811475A9A2}">
      <dgm:prSet custT="1"/>
      <dgm:spPr/>
      <dgm:t>
        <a:bodyPr/>
        <a:lstStyle/>
        <a:p>
          <a:r>
            <a:rPr lang="en-US" sz="2000" dirty="0"/>
            <a:t>Meditation/</a:t>
          </a:r>
        </a:p>
        <a:p>
          <a:r>
            <a:rPr lang="en-US" sz="2000" dirty="0"/>
            <a:t>Mindfulness</a:t>
          </a:r>
        </a:p>
      </dgm:t>
    </dgm:pt>
    <dgm:pt modelId="{012BC448-DBFF-3B49-AAC4-CDB7E31BD2E8}" type="parTrans" cxnId="{144CEEAA-D327-BB43-887C-164458EB8FED}">
      <dgm:prSet/>
      <dgm:spPr/>
      <dgm:t>
        <a:bodyPr/>
        <a:lstStyle/>
        <a:p>
          <a:endParaRPr lang="en-US"/>
        </a:p>
      </dgm:t>
    </dgm:pt>
    <dgm:pt modelId="{DF3F7789-E39D-0D4E-BD70-440A0137987A}" type="sibTrans" cxnId="{144CEEAA-D327-BB43-887C-164458EB8FED}">
      <dgm:prSet/>
      <dgm:spPr/>
      <dgm:t>
        <a:bodyPr/>
        <a:lstStyle/>
        <a:p>
          <a:endParaRPr lang="en-US"/>
        </a:p>
      </dgm:t>
    </dgm:pt>
    <dgm:pt modelId="{30C6B3DA-0B26-744D-B582-099C989BA6F4}" type="pres">
      <dgm:prSet presAssocID="{2976D93C-DA40-E64A-8346-01EF4C740AC9}" presName="diagram" presStyleCnt="0">
        <dgm:presLayoutVars>
          <dgm:dir/>
          <dgm:resizeHandles val="exact"/>
        </dgm:presLayoutVars>
      </dgm:prSet>
      <dgm:spPr/>
    </dgm:pt>
    <dgm:pt modelId="{7A7C8B03-43E3-A342-89DD-7D5E820F0BB7}" type="pres">
      <dgm:prSet presAssocID="{EAFBAD84-0F74-7040-BBE5-9CFC19BC1323}" presName="node" presStyleLbl="node1" presStyleIdx="0" presStyleCnt="6">
        <dgm:presLayoutVars>
          <dgm:bulletEnabled val="1"/>
        </dgm:presLayoutVars>
      </dgm:prSet>
      <dgm:spPr/>
    </dgm:pt>
    <dgm:pt modelId="{9E87DDED-F15B-814D-8AC2-F44306DBB851}" type="pres">
      <dgm:prSet presAssocID="{C377C8BF-EF63-D141-B452-E0433604CEB6}" presName="sibTrans" presStyleCnt="0"/>
      <dgm:spPr/>
    </dgm:pt>
    <dgm:pt modelId="{1B21A2CD-B511-6F40-85D9-2F733AC10D81}" type="pres">
      <dgm:prSet presAssocID="{60BC3CBF-3F6F-FA4B-9EAC-B4CF01FC041D}" presName="node" presStyleLbl="node1" presStyleIdx="1" presStyleCnt="6">
        <dgm:presLayoutVars>
          <dgm:bulletEnabled val="1"/>
        </dgm:presLayoutVars>
      </dgm:prSet>
      <dgm:spPr/>
    </dgm:pt>
    <dgm:pt modelId="{ED546E0A-5BF4-FC4A-8697-DDFB10CAED8D}" type="pres">
      <dgm:prSet presAssocID="{E7552BC1-5420-2147-8308-32A609E89C18}" presName="sibTrans" presStyleCnt="0"/>
      <dgm:spPr/>
    </dgm:pt>
    <dgm:pt modelId="{30360A6D-580D-8D43-82C4-CBC4DCE463C1}" type="pres">
      <dgm:prSet presAssocID="{352875F9-9CA2-2D43-9CA5-CCE445E2B510}" presName="node" presStyleLbl="node1" presStyleIdx="2" presStyleCnt="6">
        <dgm:presLayoutVars>
          <dgm:bulletEnabled val="1"/>
        </dgm:presLayoutVars>
      </dgm:prSet>
      <dgm:spPr/>
    </dgm:pt>
    <dgm:pt modelId="{B43D241D-DB9C-6246-BEF1-5F8FC9BBF932}" type="pres">
      <dgm:prSet presAssocID="{F4F1D4E1-5231-CE46-803F-2B9EDCA13963}" presName="sibTrans" presStyleCnt="0"/>
      <dgm:spPr/>
    </dgm:pt>
    <dgm:pt modelId="{0E60EAA4-F407-7A42-B0BC-40493CBC51DE}" type="pres">
      <dgm:prSet presAssocID="{7BA42F9D-1D0A-984D-952D-79DF8F7AC045}" presName="node" presStyleLbl="node1" presStyleIdx="3" presStyleCnt="6">
        <dgm:presLayoutVars>
          <dgm:bulletEnabled val="1"/>
        </dgm:presLayoutVars>
      </dgm:prSet>
      <dgm:spPr/>
    </dgm:pt>
    <dgm:pt modelId="{B5AF0523-BCB9-7549-A87C-D617713A310E}" type="pres">
      <dgm:prSet presAssocID="{493C781D-3BC0-BC4D-98A0-0FAFB8330DA6}" presName="sibTrans" presStyleCnt="0"/>
      <dgm:spPr/>
    </dgm:pt>
    <dgm:pt modelId="{C793F15D-D7AF-7D49-9D71-D848D8911B41}" type="pres">
      <dgm:prSet presAssocID="{14F96A03-ECCB-0149-A2F5-DB03C3C82472}" presName="node" presStyleLbl="node1" presStyleIdx="4" presStyleCnt="6">
        <dgm:presLayoutVars>
          <dgm:bulletEnabled val="1"/>
        </dgm:presLayoutVars>
      </dgm:prSet>
      <dgm:spPr/>
    </dgm:pt>
    <dgm:pt modelId="{B08894E7-13A0-6B41-ADAA-36D22451D51A}" type="pres">
      <dgm:prSet presAssocID="{870E2B65-428B-C947-B737-3F4F822B0451}" presName="sibTrans" presStyleCnt="0"/>
      <dgm:spPr/>
    </dgm:pt>
    <dgm:pt modelId="{F57EA639-F15E-2C49-8F85-6A6181C198E1}" type="pres">
      <dgm:prSet presAssocID="{3E737E82-F912-3140-B848-F7811475A9A2}" presName="node" presStyleLbl="node1" presStyleIdx="5" presStyleCnt="6">
        <dgm:presLayoutVars>
          <dgm:bulletEnabled val="1"/>
        </dgm:presLayoutVars>
      </dgm:prSet>
      <dgm:spPr/>
    </dgm:pt>
  </dgm:ptLst>
  <dgm:cxnLst>
    <dgm:cxn modelId="{066BD95C-4B5C-7D41-9322-8023DF004751}" srcId="{2976D93C-DA40-E64A-8346-01EF4C740AC9}" destId="{60BC3CBF-3F6F-FA4B-9EAC-B4CF01FC041D}" srcOrd="1" destOrd="0" parTransId="{45A68ED9-709D-3740-95B3-16D92149ADD5}" sibTransId="{E7552BC1-5420-2147-8308-32A609E89C18}"/>
    <dgm:cxn modelId="{21AE4A63-DA50-2A43-B5A7-8283FC144E53}" type="presOf" srcId="{EAFBAD84-0F74-7040-BBE5-9CFC19BC1323}" destId="{7A7C8B03-43E3-A342-89DD-7D5E820F0BB7}" srcOrd="0" destOrd="0" presId="urn:microsoft.com/office/officeart/2005/8/layout/default"/>
    <dgm:cxn modelId="{EA3ADF6F-A86A-6B4E-8968-7B3D4AEF4BB2}" type="presOf" srcId="{60BC3CBF-3F6F-FA4B-9EAC-B4CF01FC041D}" destId="{1B21A2CD-B511-6F40-85D9-2F733AC10D81}" srcOrd="0" destOrd="0" presId="urn:microsoft.com/office/officeart/2005/8/layout/default"/>
    <dgm:cxn modelId="{38400D81-4BAF-184D-B8B1-C8F0B96B5119}" srcId="{2976D93C-DA40-E64A-8346-01EF4C740AC9}" destId="{7BA42F9D-1D0A-984D-952D-79DF8F7AC045}" srcOrd="3" destOrd="0" parTransId="{5AFAD00B-B4E0-F249-A454-30C218C4AD74}" sibTransId="{493C781D-3BC0-BC4D-98A0-0FAFB8330DA6}"/>
    <dgm:cxn modelId="{5D3FF882-E520-B94C-B80E-CBB351241BA1}" type="presOf" srcId="{7BA42F9D-1D0A-984D-952D-79DF8F7AC045}" destId="{0E60EAA4-F407-7A42-B0BC-40493CBC51DE}" srcOrd="0" destOrd="0" presId="urn:microsoft.com/office/officeart/2005/8/layout/default"/>
    <dgm:cxn modelId="{92DF2285-EAB5-5B4A-BD2D-3C0B30B2D074}" type="presOf" srcId="{2976D93C-DA40-E64A-8346-01EF4C740AC9}" destId="{30C6B3DA-0B26-744D-B582-099C989BA6F4}" srcOrd="0" destOrd="0" presId="urn:microsoft.com/office/officeart/2005/8/layout/default"/>
    <dgm:cxn modelId="{1979898F-97C7-FC41-8672-5B889C4F82E6}" type="presOf" srcId="{3E737E82-F912-3140-B848-F7811475A9A2}" destId="{F57EA639-F15E-2C49-8F85-6A6181C198E1}" srcOrd="0" destOrd="0" presId="urn:microsoft.com/office/officeart/2005/8/layout/default"/>
    <dgm:cxn modelId="{171A8CA9-317E-DB48-BEC2-6314E4244860}" srcId="{2976D93C-DA40-E64A-8346-01EF4C740AC9}" destId="{EAFBAD84-0F74-7040-BBE5-9CFC19BC1323}" srcOrd="0" destOrd="0" parTransId="{D7A67901-F872-B44D-AF35-00ED47A7CC92}" sibTransId="{C377C8BF-EF63-D141-B452-E0433604CEB6}"/>
    <dgm:cxn modelId="{144CEEAA-D327-BB43-887C-164458EB8FED}" srcId="{2976D93C-DA40-E64A-8346-01EF4C740AC9}" destId="{3E737E82-F912-3140-B848-F7811475A9A2}" srcOrd="5" destOrd="0" parTransId="{012BC448-DBFF-3B49-AAC4-CDB7E31BD2E8}" sibTransId="{DF3F7789-E39D-0D4E-BD70-440A0137987A}"/>
    <dgm:cxn modelId="{45108DB2-29FC-2642-9967-80A9D5992CFB}" srcId="{2976D93C-DA40-E64A-8346-01EF4C740AC9}" destId="{14F96A03-ECCB-0149-A2F5-DB03C3C82472}" srcOrd="4" destOrd="0" parTransId="{A34B9723-2452-8B4B-ADBC-F9BF022C12BA}" sibTransId="{870E2B65-428B-C947-B737-3F4F822B0451}"/>
    <dgm:cxn modelId="{587814B9-11A4-954C-AF62-164F25FBA016}" type="presOf" srcId="{14F96A03-ECCB-0149-A2F5-DB03C3C82472}" destId="{C793F15D-D7AF-7D49-9D71-D848D8911B41}" srcOrd="0" destOrd="0" presId="urn:microsoft.com/office/officeart/2005/8/layout/default"/>
    <dgm:cxn modelId="{94EC9DCA-0832-AA44-AC07-C9643051E179}" type="presOf" srcId="{352875F9-9CA2-2D43-9CA5-CCE445E2B510}" destId="{30360A6D-580D-8D43-82C4-CBC4DCE463C1}" srcOrd="0" destOrd="0" presId="urn:microsoft.com/office/officeart/2005/8/layout/default"/>
    <dgm:cxn modelId="{33EB0ED3-3C3E-4443-AE1D-5FD90F2AD5FC}" srcId="{2976D93C-DA40-E64A-8346-01EF4C740AC9}" destId="{352875F9-9CA2-2D43-9CA5-CCE445E2B510}" srcOrd="2" destOrd="0" parTransId="{D309E5DA-3E51-A941-9311-A2B9D2F403E0}" sibTransId="{F4F1D4E1-5231-CE46-803F-2B9EDCA13963}"/>
    <dgm:cxn modelId="{D6D028D7-DFFD-2746-93D2-3D3FA9923C44}" type="presParOf" srcId="{30C6B3DA-0B26-744D-B582-099C989BA6F4}" destId="{7A7C8B03-43E3-A342-89DD-7D5E820F0BB7}" srcOrd="0" destOrd="0" presId="urn:microsoft.com/office/officeart/2005/8/layout/default"/>
    <dgm:cxn modelId="{8CD1DFAF-C46E-0C45-8066-B4F8766614EB}" type="presParOf" srcId="{30C6B3DA-0B26-744D-B582-099C989BA6F4}" destId="{9E87DDED-F15B-814D-8AC2-F44306DBB851}" srcOrd="1" destOrd="0" presId="urn:microsoft.com/office/officeart/2005/8/layout/default"/>
    <dgm:cxn modelId="{0C2EF5B3-1DDD-A149-8A90-BF736A96D1BF}" type="presParOf" srcId="{30C6B3DA-0B26-744D-B582-099C989BA6F4}" destId="{1B21A2CD-B511-6F40-85D9-2F733AC10D81}" srcOrd="2" destOrd="0" presId="urn:microsoft.com/office/officeart/2005/8/layout/default"/>
    <dgm:cxn modelId="{FE4F828F-07E5-004A-8448-1A6AC68142B1}" type="presParOf" srcId="{30C6B3DA-0B26-744D-B582-099C989BA6F4}" destId="{ED546E0A-5BF4-FC4A-8697-DDFB10CAED8D}" srcOrd="3" destOrd="0" presId="urn:microsoft.com/office/officeart/2005/8/layout/default"/>
    <dgm:cxn modelId="{2A6DBA91-61AB-5C4F-AFAA-E01BA81A44B7}" type="presParOf" srcId="{30C6B3DA-0B26-744D-B582-099C989BA6F4}" destId="{30360A6D-580D-8D43-82C4-CBC4DCE463C1}" srcOrd="4" destOrd="0" presId="urn:microsoft.com/office/officeart/2005/8/layout/default"/>
    <dgm:cxn modelId="{AE7E6E20-E789-3C48-8447-CBAA7B2A543E}" type="presParOf" srcId="{30C6B3DA-0B26-744D-B582-099C989BA6F4}" destId="{B43D241D-DB9C-6246-BEF1-5F8FC9BBF932}" srcOrd="5" destOrd="0" presId="urn:microsoft.com/office/officeart/2005/8/layout/default"/>
    <dgm:cxn modelId="{09DFD6F6-8633-D44A-A244-04CAD815DE82}" type="presParOf" srcId="{30C6B3DA-0B26-744D-B582-099C989BA6F4}" destId="{0E60EAA4-F407-7A42-B0BC-40493CBC51DE}" srcOrd="6" destOrd="0" presId="urn:microsoft.com/office/officeart/2005/8/layout/default"/>
    <dgm:cxn modelId="{DE0757DA-84F1-DF4E-A6E3-C831700E0423}" type="presParOf" srcId="{30C6B3DA-0B26-744D-B582-099C989BA6F4}" destId="{B5AF0523-BCB9-7549-A87C-D617713A310E}" srcOrd="7" destOrd="0" presId="urn:microsoft.com/office/officeart/2005/8/layout/default"/>
    <dgm:cxn modelId="{91ED1872-896E-D742-BF80-94AAFDF41FE5}" type="presParOf" srcId="{30C6B3DA-0B26-744D-B582-099C989BA6F4}" destId="{C793F15D-D7AF-7D49-9D71-D848D8911B41}" srcOrd="8" destOrd="0" presId="urn:microsoft.com/office/officeart/2005/8/layout/default"/>
    <dgm:cxn modelId="{87D97852-DF55-2742-AF01-83616EAFB5FE}" type="presParOf" srcId="{30C6B3DA-0B26-744D-B582-099C989BA6F4}" destId="{B08894E7-13A0-6B41-ADAA-36D22451D51A}" srcOrd="9" destOrd="0" presId="urn:microsoft.com/office/officeart/2005/8/layout/default"/>
    <dgm:cxn modelId="{834297E9-4D12-4446-902C-CAE0EEAA105B}" type="presParOf" srcId="{30C6B3DA-0B26-744D-B582-099C989BA6F4}" destId="{F57EA639-F15E-2C49-8F85-6A6181C198E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93BC31-0D01-4EC3-936E-D679911D58F5}" type="doc">
      <dgm:prSet loTypeId="urn:microsoft.com/office/officeart/2005/8/layout/vList2" loCatId="list" qsTypeId="urn:microsoft.com/office/officeart/2005/8/quickstyle/3d1" qsCatId="3D" csTypeId="urn:microsoft.com/office/officeart/2005/8/colors/colorful4" csCatId="colorful"/>
      <dgm:spPr/>
      <dgm:t>
        <a:bodyPr/>
        <a:lstStyle/>
        <a:p>
          <a:endParaRPr lang="en-US"/>
        </a:p>
      </dgm:t>
    </dgm:pt>
    <dgm:pt modelId="{02C8FAAE-1717-4E8E-A483-47EE2997EAB9}">
      <dgm:prSet/>
      <dgm:spPr/>
      <dgm:t>
        <a:bodyPr/>
        <a:lstStyle/>
        <a:p>
          <a:r>
            <a:rPr lang="en-US"/>
            <a:t>Fight/flight pre-wired response</a:t>
          </a:r>
        </a:p>
      </dgm:t>
    </dgm:pt>
    <dgm:pt modelId="{66962D46-AA13-4228-86AA-047D467AA06A}" type="parTrans" cxnId="{3B0A1E47-E4A0-4794-8895-A78F3334F936}">
      <dgm:prSet/>
      <dgm:spPr/>
      <dgm:t>
        <a:bodyPr/>
        <a:lstStyle/>
        <a:p>
          <a:endParaRPr lang="en-US"/>
        </a:p>
      </dgm:t>
    </dgm:pt>
    <dgm:pt modelId="{02855C2C-D53B-499A-88F4-F6A23FC77C3E}" type="sibTrans" cxnId="{3B0A1E47-E4A0-4794-8895-A78F3334F936}">
      <dgm:prSet/>
      <dgm:spPr/>
      <dgm:t>
        <a:bodyPr/>
        <a:lstStyle/>
        <a:p>
          <a:endParaRPr lang="en-US"/>
        </a:p>
      </dgm:t>
    </dgm:pt>
    <dgm:pt modelId="{9B50A9C1-4D03-4625-8FE1-BE78D47FED92}">
      <dgm:prSet/>
      <dgm:spPr/>
      <dgm:t>
        <a:bodyPr/>
        <a:lstStyle/>
        <a:p>
          <a:r>
            <a:rPr lang="en-US"/>
            <a:t>Avoidance – natural response to stress - to limited degree may be healthy</a:t>
          </a:r>
        </a:p>
      </dgm:t>
    </dgm:pt>
    <dgm:pt modelId="{32B244A5-0A48-4710-991A-ECB2D952D598}" type="parTrans" cxnId="{278708C2-F04C-40D6-BD35-ADAF6AD9FC6F}">
      <dgm:prSet/>
      <dgm:spPr/>
      <dgm:t>
        <a:bodyPr/>
        <a:lstStyle/>
        <a:p>
          <a:endParaRPr lang="en-US"/>
        </a:p>
      </dgm:t>
    </dgm:pt>
    <dgm:pt modelId="{954C757F-B3E7-45E1-AFE6-5F6C804B8767}" type="sibTrans" cxnId="{278708C2-F04C-40D6-BD35-ADAF6AD9FC6F}">
      <dgm:prSet/>
      <dgm:spPr/>
      <dgm:t>
        <a:bodyPr/>
        <a:lstStyle/>
        <a:p>
          <a:endParaRPr lang="en-US"/>
        </a:p>
      </dgm:t>
    </dgm:pt>
    <dgm:pt modelId="{02E198FB-6B7F-4FD5-B003-E5E6FBE1F536}">
      <dgm:prSet/>
      <dgm:spPr/>
      <dgm:t>
        <a:bodyPr/>
        <a:lstStyle/>
        <a:p>
          <a:r>
            <a:rPr lang="en-US"/>
            <a:t>Approach - coping</a:t>
          </a:r>
        </a:p>
      </dgm:t>
    </dgm:pt>
    <dgm:pt modelId="{1193FC07-5C17-47B9-890D-015BAA1D6998}" type="parTrans" cxnId="{A52CB3A6-F42E-4A36-8961-43F9C7AF9A7F}">
      <dgm:prSet/>
      <dgm:spPr/>
      <dgm:t>
        <a:bodyPr/>
        <a:lstStyle/>
        <a:p>
          <a:endParaRPr lang="en-US"/>
        </a:p>
      </dgm:t>
    </dgm:pt>
    <dgm:pt modelId="{37E0E157-2535-4500-8705-7B22D2145C34}" type="sibTrans" cxnId="{A52CB3A6-F42E-4A36-8961-43F9C7AF9A7F}">
      <dgm:prSet/>
      <dgm:spPr/>
      <dgm:t>
        <a:bodyPr/>
        <a:lstStyle/>
        <a:p>
          <a:endParaRPr lang="en-US"/>
        </a:p>
      </dgm:t>
    </dgm:pt>
    <dgm:pt modelId="{C148F247-ADF2-4645-AA3F-2F46FCB69F3C}" type="pres">
      <dgm:prSet presAssocID="{CB93BC31-0D01-4EC3-936E-D679911D58F5}" presName="linear" presStyleCnt="0">
        <dgm:presLayoutVars>
          <dgm:animLvl val="lvl"/>
          <dgm:resizeHandles val="exact"/>
        </dgm:presLayoutVars>
      </dgm:prSet>
      <dgm:spPr/>
    </dgm:pt>
    <dgm:pt modelId="{E804623B-F302-B947-A657-6E256072B475}" type="pres">
      <dgm:prSet presAssocID="{02C8FAAE-1717-4E8E-A483-47EE2997EAB9}" presName="parentText" presStyleLbl="node1" presStyleIdx="0" presStyleCnt="3">
        <dgm:presLayoutVars>
          <dgm:chMax val="0"/>
          <dgm:bulletEnabled val="1"/>
        </dgm:presLayoutVars>
      </dgm:prSet>
      <dgm:spPr/>
    </dgm:pt>
    <dgm:pt modelId="{33601A34-35E0-3040-BC4C-C4E54747C56A}" type="pres">
      <dgm:prSet presAssocID="{02855C2C-D53B-499A-88F4-F6A23FC77C3E}" presName="spacer" presStyleCnt="0"/>
      <dgm:spPr/>
    </dgm:pt>
    <dgm:pt modelId="{3DD3FF21-25C4-D54E-804C-17927D75C638}" type="pres">
      <dgm:prSet presAssocID="{9B50A9C1-4D03-4625-8FE1-BE78D47FED92}" presName="parentText" presStyleLbl="node1" presStyleIdx="1" presStyleCnt="3">
        <dgm:presLayoutVars>
          <dgm:chMax val="0"/>
          <dgm:bulletEnabled val="1"/>
        </dgm:presLayoutVars>
      </dgm:prSet>
      <dgm:spPr/>
    </dgm:pt>
    <dgm:pt modelId="{C727D269-E3FF-C744-8EE5-A8354B4E1FD1}" type="pres">
      <dgm:prSet presAssocID="{954C757F-B3E7-45E1-AFE6-5F6C804B8767}" presName="spacer" presStyleCnt="0"/>
      <dgm:spPr/>
    </dgm:pt>
    <dgm:pt modelId="{3B2207A4-F52C-614F-8F3E-6DECE23EDCCB}" type="pres">
      <dgm:prSet presAssocID="{02E198FB-6B7F-4FD5-B003-E5E6FBE1F536}" presName="parentText" presStyleLbl="node1" presStyleIdx="2" presStyleCnt="3">
        <dgm:presLayoutVars>
          <dgm:chMax val="0"/>
          <dgm:bulletEnabled val="1"/>
        </dgm:presLayoutVars>
      </dgm:prSet>
      <dgm:spPr/>
    </dgm:pt>
  </dgm:ptLst>
  <dgm:cxnLst>
    <dgm:cxn modelId="{88C54407-44A4-E24D-B40D-A34D187B684C}" type="presOf" srcId="{02E198FB-6B7F-4FD5-B003-E5E6FBE1F536}" destId="{3B2207A4-F52C-614F-8F3E-6DECE23EDCCB}" srcOrd="0" destOrd="0" presId="urn:microsoft.com/office/officeart/2005/8/layout/vList2"/>
    <dgm:cxn modelId="{F5788241-099C-2745-ADE7-E1259FF2B4EC}" type="presOf" srcId="{9B50A9C1-4D03-4625-8FE1-BE78D47FED92}" destId="{3DD3FF21-25C4-D54E-804C-17927D75C638}" srcOrd="0" destOrd="0" presId="urn:microsoft.com/office/officeart/2005/8/layout/vList2"/>
    <dgm:cxn modelId="{3B0A1E47-E4A0-4794-8895-A78F3334F936}" srcId="{CB93BC31-0D01-4EC3-936E-D679911D58F5}" destId="{02C8FAAE-1717-4E8E-A483-47EE2997EAB9}" srcOrd="0" destOrd="0" parTransId="{66962D46-AA13-4228-86AA-047D467AA06A}" sibTransId="{02855C2C-D53B-499A-88F4-F6A23FC77C3E}"/>
    <dgm:cxn modelId="{A52CB3A6-F42E-4A36-8961-43F9C7AF9A7F}" srcId="{CB93BC31-0D01-4EC3-936E-D679911D58F5}" destId="{02E198FB-6B7F-4FD5-B003-E5E6FBE1F536}" srcOrd="2" destOrd="0" parTransId="{1193FC07-5C17-47B9-890D-015BAA1D6998}" sibTransId="{37E0E157-2535-4500-8705-7B22D2145C34}"/>
    <dgm:cxn modelId="{D4D4AFB0-2A90-D64F-84B0-93AA0785D6DA}" type="presOf" srcId="{CB93BC31-0D01-4EC3-936E-D679911D58F5}" destId="{C148F247-ADF2-4645-AA3F-2F46FCB69F3C}" srcOrd="0" destOrd="0" presId="urn:microsoft.com/office/officeart/2005/8/layout/vList2"/>
    <dgm:cxn modelId="{E5A956BE-26F9-8048-A865-F84EFB0AE7E3}" type="presOf" srcId="{02C8FAAE-1717-4E8E-A483-47EE2997EAB9}" destId="{E804623B-F302-B947-A657-6E256072B475}" srcOrd="0" destOrd="0" presId="urn:microsoft.com/office/officeart/2005/8/layout/vList2"/>
    <dgm:cxn modelId="{278708C2-F04C-40D6-BD35-ADAF6AD9FC6F}" srcId="{CB93BC31-0D01-4EC3-936E-D679911D58F5}" destId="{9B50A9C1-4D03-4625-8FE1-BE78D47FED92}" srcOrd="1" destOrd="0" parTransId="{32B244A5-0A48-4710-991A-ECB2D952D598}" sibTransId="{954C757F-B3E7-45E1-AFE6-5F6C804B8767}"/>
    <dgm:cxn modelId="{8CED3BC3-DDB4-C74A-A5CB-B66CC3154460}" type="presParOf" srcId="{C148F247-ADF2-4645-AA3F-2F46FCB69F3C}" destId="{E804623B-F302-B947-A657-6E256072B475}" srcOrd="0" destOrd="0" presId="urn:microsoft.com/office/officeart/2005/8/layout/vList2"/>
    <dgm:cxn modelId="{11607768-B2D7-9540-A957-B620F580F0B2}" type="presParOf" srcId="{C148F247-ADF2-4645-AA3F-2F46FCB69F3C}" destId="{33601A34-35E0-3040-BC4C-C4E54747C56A}" srcOrd="1" destOrd="0" presId="urn:microsoft.com/office/officeart/2005/8/layout/vList2"/>
    <dgm:cxn modelId="{F8186282-0980-A843-B3D1-1BC4D087EA7A}" type="presParOf" srcId="{C148F247-ADF2-4645-AA3F-2F46FCB69F3C}" destId="{3DD3FF21-25C4-D54E-804C-17927D75C638}" srcOrd="2" destOrd="0" presId="urn:microsoft.com/office/officeart/2005/8/layout/vList2"/>
    <dgm:cxn modelId="{008298FB-5AF4-8C4D-92A9-49453A8562AB}" type="presParOf" srcId="{C148F247-ADF2-4645-AA3F-2F46FCB69F3C}" destId="{C727D269-E3FF-C744-8EE5-A8354B4E1FD1}" srcOrd="3" destOrd="0" presId="urn:microsoft.com/office/officeart/2005/8/layout/vList2"/>
    <dgm:cxn modelId="{2BADC8E8-CBA8-944D-85CC-340EC1E8503C}" type="presParOf" srcId="{C148F247-ADF2-4645-AA3F-2F46FCB69F3C}" destId="{3B2207A4-F52C-614F-8F3E-6DECE23EDCC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641186-F6C0-4695-963E-DE5FAD09B01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BD37D12-6BC2-46EF-B6B8-7C2134374420}">
      <dgm:prSet/>
      <dgm:spPr/>
      <dgm:t>
        <a:bodyPr/>
        <a:lstStyle/>
        <a:p>
          <a:r>
            <a:rPr lang="en-US"/>
            <a:t>Social engagement</a:t>
          </a:r>
        </a:p>
      </dgm:t>
    </dgm:pt>
    <dgm:pt modelId="{7AFD5A79-7741-46DB-AD5A-E91E5F56B0F5}" type="parTrans" cxnId="{55E8F887-E3B7-4E0B-9DCC-F37FC8085ED2}">
      <dgm:prSet/>
      <dgm:spPr/>
      <dgm:t>
        <a:bodyPr/>
        <a:lstStyle/>
        <a:p>
          <a:endParaRPr lang="en-US"/>
        </a:p>
      </dgm:t>
    </dgm:pt>
    <dgm:pt modelId="{7E3E3B7C-5794-4CF1-85A9-D57150CBF410}" type="sibTrans" cxnId="{55E8F887-E3B7-4E0B-9DCC-F37FC8085ED2}">
      <dgm:prSet/>
      <dgm:spPr/>
      <dgm:t>
        <a:bodyPr/>
        <a:lstStyle/>
        <a:p>
          <a:endParaRPr lang="en-US"/>
        </a:p>
      </dgm:t>
    </dgm:pt>
    <dgm:pt modelId="{40029F80-BA95-44C0-8BFD-E2AB30C0956F}">
      <dgm:prSet/>
      <dgm:spPr/>
      <dgm:t>
        <a:bodyPr/>
        <a:lstStyle/>
        <a:p>
          <a:r>
            <a:rPr lang="en-US"/>
            <a:t>Casual connections/interactions</a:t>
          </a:r>
        </a:p>
      </dgm:t>
    </dgm:pt>
    <dgm:pt modelId="{6F6E86CC-611C-4FB0-90FE-B5EE2CAF61AA}" type="parTrans" cxnId="{FDF93F49-1D2D-42A5-A22E-1608D2365047}">
      <dgm:prSet/>
      <dgm:spPr/>
      <dgm:t>
        <a:bodyPr/>
        <a:lstStyle/>
        <a:p>
          <a:endParaRPr lang="en-US"/>
        </a:p>
      </dgm:t>
    </dgm:pt>
    <dgm:pt modelId="{BE6E911D-9A4D-4CF6-8979-06D1B8AA7B61}" type="sibTrans" cxnId="{FDF93F49-1D2D-42A5-A22E-1608D2365047}">
      <dgm:prSet/>
      <dgm:spPr/>
      <dgm:t>
        <a:bodyPr/>
        <a:lstStyle/>
        <a:p>
          <a:endParaRPr lang="en-US"/>
        </a:p>
      </dgm:t>
    </dgm:pt>
    <dgm:pt modelId="{C1EA62A3-55CC-4E99-B377-CED839040468}">
      <dgm:prSet/>
      <dgm:spPr/>
      <dgm:t>
        <a:bodyPr/>
        <a:lstStyle/>
        <a:p>
          <a:r>
            <a:rPr lang="en-US"/>
            <a:t>Friendships</a:t>
          </a:r>
        </a:p>
      </dgm:t>
    </dgm:pt>
    <dgm:pt modelId="{E385AC42-27E3-4BEA-B10E-88B0E0B28B10}" type="parTrans" cxnId="{ABE5DC23-9075-46B4-B9A9-080212407956}">
      <dgm:prSet/>
      <dgm:spPr/>
      <dgm:t>
        <a:bodyPr/>
        <a:lstStyle/>
        <a:p>
          <a:endParaRPr lang="en-US"/>
        </a:p>
      </dgm:t>
    </dgm:pt>
    <dgm:pt modelId="{6E829ECF-A08C-4B1A-AAFB-5FEEDE6912FC}" type="sibTrans" cxnId="{ABE5DC23-9075-46B4-B9A9-080212407956}">
      <dgm:prSet/>
      <dgm:spPr/>
      <dgm:t>
        <a:bodyPr/>
        <a:lstStyle/>
        <a:p>
          <a:endParaRPr lang="en-US"/>
        </a:p>
      </dgm:t>
    </dgm:pt>
    <dgm:pt modelId="{6726E669-396E-47CB-B516-5DA8D0BFB364}" type="pres">
      <dgm:prSet presAssocID="{DA641186-F6C0-4695-963E-DE5FAD09B01D}" presName="root" presStyleCnt="0">
        <dgm:presLayoutVars>
          <dgm:dir/>
          <dgm:resizeHandles val="exact"/>
        </dgm:presLayoutVars>
      </dgm:prSet>
      <dgm:spPr/>
    </dgm:pt>
    <dgm:pt modelId="{D63748FF-1EDA-4DB1-9B7F-674F893BF7AF}" type="pres">
      <dgm:prSet presAssocID="{0BD37D12-6BC2-46EF-B6B8-7C2134374420}" presName="compNode" presStyleCnt="0"/>
      <dgm:spPr/>
    </dgm:pt>
    <dgm:pt modelId="{B5F95CBF-5447-442E-9FF0-E0E4B225FC3E}" type="pres">
      <dgm:prSet presAssocID="{0BD37D12-6BC2-46EF-B6B8-7C2134374420}" presName="bgRect" presStyleLbl="bgShp" presStyleIdx="0" presStyleCnt="3"/>
      <dgm:spPr/>
    </dgm:pt>
    <dgm:pt modelId="{981CE334-0E2C-452D-9AA3-C15AACEEE298}" type="pres">
      <dgm:prSet presAssocID="{0BD37D12-6BC2-46EF-B6B8-7C21343744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04F04BBF-B49C-4CF6-876E-15853B9C8CDF}" type="pres">
      <dgm:prSet presAssocID="{0BD37D12-6BC2-46EF-B6B8-7C2134374420}" presName="spaceRect" presStyleCnt="0"/>
      <dgm:spPr/>
    </dgm:pt>
    <dgm:pt modelId="{7AADA043-3840-4D8B-AB8D-7E5B15F29CD7}" type="pres">
      <dgm:prSet presAssocID="{0BD37D12-6BC2-46EF-B6B8-7C2134374420}" presName="parTx" presStyleLbl="revTx" presStyleIdx="0" presStyleCnt="3">
        <dgm:presLayoutVars>
          <dgm:chMax val="0"/>
          <dgm:chPref val="0"/>
        </dgm:presLayoutVars>
      </dgm:prSet>
      <dgm:spPr/>
    </dgm:pt>
    <dgm:pt modelId="{1F4B7712-9A08-4C37-BD9B-7D62177F1992}" type="pres">
      <dgm:prSet presAssocID="{7E3E3B7C-5794-4CF1-85A9-D57150CBF410}" presName="sibTrans" presStyleCnt="0"/>
      <dgm:spPr/>
    </dgm:pt>
    <dgm:pt modelId="{57FFB55E-6561-4C6C-855C-AE249E2A0B86}" type="pres">
      <dgm:prSet presAssocID="{40029F80-BA95-44C0-8BFD-E2AB30C0956F}" presName="compNode" presStyleCnt="0"/>
      <dgm:spPr/>
    </dgm:pt>
    <dgm:pt modelId="{A4928D6D-435C-4E25-98F2-127F3998CDA0}" type="pres">
      <dgm:prSet presAssocID="{40029F80-BA95-44C0-8BFD-E2AB30C0956F}" presName="bgRect" presStyleLbl="bgShp" presStyleIdx="1" presStyleCnt="3"/>
      <dgm:spPr/>
    </dgm:pt>
    <dgm:pt modelId="{507BC36C-963F-4A16-9DF2-0C64E899BE95}" type="pres">
      <dgm:prSet presAssocID="{40029F80-BA95-44C0-8BFD-E2AB30C095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374F63DC-A74E-4990-B302-780F31EA14BD}" type="pres">
      <dgm:prSet presAssocID="{40029F80-BA95-44C0-8BFD-E2AB30C0956F}" presName="spaceRect" presStyleCnt="0"/>
      <dgm:spPr/>
    </dgm:pt>
    <dgm:pt modelId="{A97674F8-4398-4871-9CC4-BD9FF0829FE0}" type="pres">
      <dgm:prSet presAssocID="{40029F80-BA95-44C0-8BFD-E2AB30C0956F}" presName="parTx" presStyleLbl="revTx" presStyleIdx="1" presStyleCnt="3">
        <dgm:presLayoutVars>
          <dgm:chMax val="0"/>
          <dgm:chPref val="0"/>
        </dgm:presLayoutVars>
      </dgm:prSet>
      <dgm:spPr/>
    </dgm:pt>
    <dgm:pt modelId="{83AE47E4-82A0-4FCD-B9D4-3D1AC175BC9F}" type="pres">
      <dgm:prSet presAssocID="{BE6E911D-9A4D-4CF6-8979-06D1B8AA7B61}" presName="sibTrans" presStyleCnt="0"/>
      <dgm:spPr/>
    </dgm:pt>
    <dgm:pt modelId="{B4C7C8CC-5C3E-4BD8-AA50-9902BE9B9E92}" type="pres">
      <dgm:prSet presAssocID="{C1EA62A3-55CC-4E99-B377-CED839040468}" presName="compNode" presStyleCnt="0"/>
      <dgm:spPr/>
    </dgm:pt>
    <dgm:pt modelId="{BCE509E4-9943-436A-83B2-9BF5FC257D7F}" type="pres">
      <dgm:prSet presAssocID="{C1EA62A3-55CC-4E99-B377-CED839040468}" presName="bgRect" presStyleLbl="bgShp" presStyleIdx="2" presStyleCnt="3"/>
      <dgm:spPr/>
    </dgm:pt>
    <dgm:pt modelId="{37D7E155-270D-4B5A-A072-4266BE8CB0AF}" type="pres">
      <dgm:prSet presAssocID="{C1EA62A3-55CC-4E99-B377-CED8390404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3D19A818-398C-4D54-8065-B3B40A18B0F8}" type="pres">
      <dgm:prSet presAssocID="{C1EA62A3-55CC-4E99-B377-CED839040468}" presName="spaceRect" presStyleCnt="0"/>
      <dgm:spPr/>
    </dgm:pt>
    <dgm:pt modelId="{D133636B-13BA-495B-A62E-BBE945A0D67F}" type="pres">
      <dgm:prSet presAssocID="{C1EA62A3-55CC-4E99-B377-CED839040468}" presName="parTx" presStyleLbl="revTx" presStyleIdx="2" presStyleCnt="3">
        <dgm:presLayoutVars>
          <dgm:chMax val="0"/>
          <dgm:chPref val="0"/>
        </dgm:presLayoutVars>
      </dgm:prSet>
      <dgm:spPr/>
    </dgm:pt>
  </dgm:ptLst>
  <dgm:cxnLst>
    <dgm:cxn modelId="{ABE5DC23-9075-46B4-B9A9-080212407956}" srcId="{DA641186-F6C0-4695-963E-DE5FAD09B01D}" destId="{C1EA62A3-55CC-4E99-B377-CED839040468}" srcOrd="2" destOrd="0" parTransId="{E385AC42-27E3-4BEA-B10E-88B0E0B28B10}" sibTransId="{6E829ECF-A08C-4B1A-AAFB-5FEEDE6912FC}"/>
    <dgm:cxn modelId="{FDF93F49-1D2D-42A5-A22E-1608D2365047}" srcId="{DA641186-F6C0-4695-963E-DE5FAD09B01D}" destId="{40029F80-BA95-44C0-8BFD-E2AB30C0956F}" srcOrd="1" destOrd="0" parTransId="{6F6E86CC-611C-4FB0-90FE-B5EE2CAF61AA}" sibTransId="{BE6E911D-9A4D-4CF6-8979-06D1B8AA7B61}"/>
    <dgm:cxn modelId="{0C6F4B77-9BF2-4B92-A469-F73FEA3B1B91}" type="presOf" srcId="{40029F80-BA95-44C0-8BFD-E2AB30C0956F}" destId="{A97674F8-4398-4871-9CC4-BD9FF0829FE0}" srcOrd="0" destOrd="0" presId="urn:microsoft.com/office/officeart/2018/2/layout/IconVerticalSolidList"/>
    <dgm:cxn modelId="{55E8F887-E3B7-4E0B-9DCC-F37FC8085ED2}" srcId="{DA641186-F6C0-4695-963E-DE5FAD09B01D}" destId="{0BD37D12-6BC2-46EF-B6B8-7C2134374420}" srcOrd="0" destOrd="0" parTransId="{7AFD5A79-7741-46DB-AD5A-E91E5F56B0F5}" sibTransId="{7E3E3B7C-5794-4CF1-85A9-D57150CBF410}"/>
    <dgm:cxn modelId="{0CAB1C88-8716-40F1-A3E7-886F51F28822}" type="presOf" srcId="{C1EA62A3-55CC-4E99-B377-CED839040468}" destId="{D133636B-13BA-495B-A62E-BBE945A0D67F}" srcOrd="0" destOrd="0" presId="urn:microsoft.com/office/officeart/2018/2/layout/IconVerticalSolidList"/>
    <dgm:cxn modelId="{4FB43C8B-7910-49F2-856B-1F6A6E3B3D77}" type="presOf" srcId="{DA641186-F6C0-4695-963E-DE5FAD09B01D}" destId="{6726E669-396E-47CB-B516-5DA8D0BFB364}" srcOrd="0" destOrd="0" presId="urn:microsoft.com/office/officeart/2018/2/layout/IconVerticalSolidList"/>
    <dgm:cxn modelId="{666478AB-5A8A-43F2-887C-D6309C10E84B}" type="presOf" srcId="{0BD37D12-6BC2-46EF-B6B8-7C2134374420}" destId="{7AADA043-3840-4D8B-AB8D-7E5B15F29CD7}" srcOrd="0" destOrd="0" presId="urn:microsoft.com/office/officeart/2018/2/layout/IconVerticalSolidList"/>
    <dgm:cxn modelId="{EDBED840-C2DD-4AC8-96E1-6B84470020C6}" type="presParOf" srcId="{6726E669-396E-47CB-B516-5DA8D0BFB364}" destId="{D63748FF-1EDA-4DB1-9B7F-674F893BF7AF}" srcOrd="0" destOrd="0" presId="urn:microsoft.com/office/officeart/2018/2/layout/IconVerticalSolidList"/>
    <dgm:cxn modelId="{596481F4-7E20-403E-81C4-EAB30B2FBDB3}" type="presParOf" srcId="{D63748FF-1EDA-4DB1-9B7F-674F893BF7AF}" destId="{B5F95CBF-5447-442E-9FF0-E0E4B225FC3E}" srcOrd="0" destOrd="0" presId="urn:microsoft.com/office/officeart/2018/2/layout/IconVerticalSolidList"/>
    <dgm:cxn modelId="{AC0008B3-D65A-4FF5-ACAC-BA2BE766A832}" type="presParOf" srcId="{D63748FF-1EDA-4DB1-9B7F-674F893BF7AF}" destId="{981CE334-0E2C-452D-9AA3-C15AACEEE298}" srcOrd="1" destOrd="0" presId="urn:microsoft.com/office/officeart/2018/2/layout/IconVerticalSolidList"/>
    <dgm:cxn modelId="{1205CAD7-4E65-419B-BB99-C1D8A8D1B6C9}" type="presParOf" srcId="{D63748FF-1EDA-4DB1-9B7F-674F893BF7AF}" destId="{04F04BBF-B49C-4CF6-876E-15853B9C8CDF}" srcOrd="2" destOrd="0" presId="urn:microsoft.com/office/officeart/2018/2/layout/IconVerticalSolidList"/>
    <dgm:cxn modelId="{3F1D8E41-D17B-408C-9577-D8FE89019DE7}" type="presParOf" srcId="{D63748FF-1EDA-4DB1-9B7F-674F893BF7AF}" destId="{7AADA043-3840-4D8B-AB8D-7E5B15F29CD7}" srcOrd="3" destOrd="0" presId="urn:microsoft.com/office/officeart/2018/2/layout/IconVerticalSolidList"/>
    <dgm:cxn modelId="{F2BD943E-1F3D-41CF-ACDB-D862FB9E2A5B}" type="presParOf" srcId="{6726E669-396E-47CB-B516-5DA8D0BFB364}" destId="{1F4B7712-9A08-4C37-BD9B-7D62177F1992}" srcOrd="1" destOrd="0" presId="urn:microsoft.com/office/officeart/2018/2/layout/IconVerticalSolidList"/>
    <dgm:cxn modelId="{7E33C8E6-54A3-43A5-8CB5-3F8DE295D852}" type="presParOf" srcId="{6726E669-396E-47CB-B516-5DA8D0BFB364}" destId="{57FFB55E-6561-4C6C-855C-AE249E2A0B86}" srcOrd="2" destOrd="0" presId="urn:microsoft.com/office/officeart/2018/2/layout/IconVerticalSolidList"/>
    <dgm:cxn modelId="{BEFF3B6E-4D12-4BCD-97F7-BB8DED361EF5}" type="presParOf" srcId="{57FFB55E-6561-4C6C-855C-AE249E2A0B86}" destId="{A4928D6D-435C-4E25-98F2-127F3998CDA0}" srcOrd="0" destOrd="0" presId="urn:microsoft.com/office/officeart/2018/2/layout/IconVerticalSolidList"/>
    <dgm:cxn modelId="{A7D646AF-C9B0-4EA7-A806-9AA825210B66}" type="presParOf" srcId="{57FFB55E-6561-4C6C-855C-AE249E2A0B86}" destId="{507BC36C-963F-4A16-9DF2-0C64E899BE95}" srcOrd="1" destOrd="0" presId="urn:microsoft.com/office/officeart/2018/2/layout/IconVerticalSolidList"/>
    <dgm:cxn modelId="{79B490FD-A437-46C1-B94E-F81D3726FD02}" type="presParOf" srcId="{57FFB55E-6561-4C6C-855C-AE249E2A0B86}" destId="{374F63DC-A74E-4990-B302-780F31EA14BD}" srcOrd="2" destOrd="0" presId="urn:microsoft.com/office/officeart/2018/2/layout/IconVerticalSolidList"/>
    <dgm:cxn modelId="{A76DD3FF-F7A4-4243-B03B-D084CC22BC3B}" type="presParOf" srcId="{57FFB55E-6561-4C6C-855C-AE249E2A0B86}" destId="{A97674F8-4398-4871-9CC4-BD9FF0829FE0}" srcOrd="3" destOrd="0" presId="urn:microsoft.com/office/officeart/2018/2/layout/IconVerticalSolidList"/>
    <dgm:cxn modelId="{44AB7021-BA13-486E-BC80-D7D874A88C80}" type="presParOf" srcId="{6726E669-396E-47CB-B516-5DA8D0BFB364}" destId="{83AE47E4-82A0-4FCD-B9D4-3D1AC175BC9F}" srcOrd="3" destOrd="0" presId="urn:microsoft.com/office/officeart/2018/2/layout/IconVerticalSolidList"/>
    <dgm:cxn modelId="{24A36B42-58D2-4150-A63C-6AC59A8B3EDD}" type="presParOf" srcId="{6726E669-396E-47CB-B516-5DA8D0BFB364}" destId="{B4C7C8CC-5C3E-4BD8-AA50-9902BE9B9E92}" srcOrd="4" destOrd="0" presId="urn:microsoft.com/office/officeart/2018/2/layout/IconVerticalSolidList"/>
    <dgm:cxn modelId="{FA2FD8F3-F6A5-418C-B676-A6510A1A912E}" type="presParOf" srcId="{B4C7C8CC-5C3E-4BD8-AA50-9902BE9B9E92}" destId="{BCE509E4-9943-436A-83B2-9BF5FC257D7F}" srcOrd="0" destOrd="0" presId="urn:microsoft.com/office/officeart/2018/2/layout/IconVerticalSolidList"/>
    <dgm:cxn modelId="{75FC2F71-81CB-43CB-9008-FE3255D4B6CD}" type="presParOf" srcId="{B4C7C8CC-5C3E-4BD8-AA50-9902BE9B9E92}" destId="{37D7E155-270D-4B5A-A072-4266BE8CB0AF}" srcOrd="1" destOrd="0" presId="urn:microsoft.com/office/officeart/2018/2/layout/IconVerticalSolidList"/>
    <dgm:cxn modelId="{6E657A62-13DF-4947-99B0-CF3312F083AB}" type="presParOf" srcId="{B4C7C8CC-5C3E-4BD8-AA50-9902BE9B9E92}" destId="{3D19A818-398C-4D54-8065-B3B40A18B0F8}" srcOrd="2" destOrd="0" presId="urn:microsoft.com/office/officeart/2018/2/layout/IconVerticalSolidList"/>
    <dgm:cxn modelId="{07BFCD54-3549-4D4B-9B9C-ABCFA258CC20}" type="presParOf" srcId="{B4C7C8CC-5C3E-4BD8-AA50-9902BE9B9E92}" destId="{D133636B-13BA-495B-A62E-BBE945A0D6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805C6E-97D3-4FD1-B4E4-B9D6744BE34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7B1AF4-ADD3-4CB3-9E69-D9E78CCD5016}">
      <dgm:prSet/>
      <dgm:spPr/>
      <dgm:t>
        <a:bodyPr/>
        <a:lstStyle/>
        <a:p>
          <a:r>
            <a:rPr lang="en-US"/>
            <a:t>Make approach approachable – take small steps</a:t>
          </a:r>
        </a:p>
      </dgm:t>
    </dgm:pt>
    <dgm:pt modelId="{5FCC1942-BDDC-4EE4-867B-D5CD675D39D4}" type="parTrans" cxnId="{300B26FD-A53E-4A5C-BF0C-7E6C6463B9B5}">
      <dgm:prSet/>
      <dgm:spPr/>
      <dgm:t>
        <a:bodyPr/>
        <a:lstStyle/>
        <a:p>
          <a:endParaRPr lang="en-US"/>
        </a:p>
      </dgm:t>
    </dgm:pt>
    <dgm:pt modelId="{8457D48B-14BC-48B7-AE0B-01EE91361670}" type="sibTrans" cxnId="{300B26FD-A53E-4A5C-BF0C-7E6C6463B9B5}">
      <dgm:prSet/>
      <dgm:spPr/>
      <dgm:t>
        <a:bodyPr/>
        <a:lstStyle/>
        <a:p>
          <a:endParaRPr lang="en-US"/>
        </a:p>
      </dgm:t>
    </dgm:pt>
    <dgm:pt modelId="{772FF95E-A5E4-4330-9F37-A51283B4074F}">
      <dgm:prSet/>
      <dgm:spPr/>
      <dgm:t>
        <a:bodyPr/>
        <a:lstStyle/>
        <a:p>
          <a:r>
            <a:rPr lang="en-US"/>
            <a:t>Start with easiest and build on success</a:t>
          </a:r>
        </a:p>
      </dgm:t>
    </dgm:pt>
    <dgm:pt modelId="{85ED643E-BE0B-4869-84A6-483EBCF6C5D7}" type="parTrans" cxnId="{ED6DE21F-9B41-47E5-AABE-680E7E4455C9}">
      <dgm:prSet/>
      <dgm:spPr/>
      <dgm:t>
        <a:bodyPr/>
        <a:lstStyle/>
        <a:p>
          <a:endParaRPr lang="en-US"/>
        </a:p>
      </dgm:t>
    </dgm:pt>
    <dgm:pt modelId="{CA280534-FB6F-4292-BE08-9FF3C205A37C}" type="sibTrans" cxnId="{ED6DE21F-9B41-47E5-AABE-680E7E4455C9}">
      <dgm:prSet/>
      <dgm:spPr/>
      <dgm:t>
        <a:bodyPr/>
        <a:lstStyle/>
        <a:p>
          <a:endParaRPr lang="en-US"/>
        </a:p>
      </dgm:t>
    </dgm:pt>
    <dgm:pt modelId="{CED5E70B-3801-437D-8327-8E648E8F499F}">
      <dgm:prSet/>
      <dgm:spPr/>
      <dgm:t>
        <a:bodyPr/>
        <a:lstStyle/>
        <a:p>
          <a:r>
            <a:rPr lang="en-US"/>
            <a:t>Encourage movement beyond the comfort zone</a:t>
          </a:r>
        </a:p>
      </dgm:t>
    </dgm:pt>
    <dgm:pt modelId="{D8239E93-ADC7-4290-9B11-AE709D7F3D12}" type="parTrans" cxnId="{B57511C5-BF2F-4484-BF77-2EC9CFF371CB}">
      <dgm:prSet/>
      <dgm:spPr/>
      <dgm:t>
        <a:bodyPr/>
        <a:lstStyle/>
        <a:p>
          <a:endParaRPr lang="en-US"/>
        </a:p>
      </dgm:t>
    </dgm:pt>
    <dgm:pt modelId="{4E3979B5-AB58-4EBA-919B-1550099CF1BD}" type="sibTrans" cxnId="{B57511C5-BF2F-4484-BF77-2EC9CFF371CB}">
      <dgm:prSet/>
      <dgm:spPr/>
      <dgm:t>
        <a:bodyPr/>
        <a:lstStyle/>
        <a:p>
          <a:endParaRPr lang="en-US"/>
        </a:p>
      </dgm:t>
    </dgm:pt>
    <dgm:pt modelId="{108F33E6-23F5-40E7-BAE3-4BEF707E9CDC}">
      <dgm:prSet/>
      <dgm:spPr/>
      <dgm:t>
        <a:bodyPr/>
        <a:lstStyle/>
        <a:p>
          <a:r>
            <a:rPr lang="en-US"/>
            <a:t>Predict, allow, encourage failure</a:t>
          </a:r>
        </a:p>
      </dgm:t>
    </dgm:pt>
    <dgm:pt modelId="{497C1EFE-6F7D-4B3D-ADE3-5DBEF3938E76}" type="parTrans" cxnId="{82D595D2-CB31-4C8C-B90D-31933F1D63A7}">
      <dgm:prSet/>
      <dgm:spPr/>
      <dgm:t>
        <a:bodyPr/>
        <a:lstStyle/>
        <a:p>
          <a:endParaRPr lang="en-US"/>
        </a:p>
      </dgm:t>
    </dgm:pt>
    <dgm:pt modelId="{D044FCBA-09FF-4028-8CFB-2364F8B4E2A4}" type="sibTrans" cxnId="{82D595D2-CB31-4C8C-B90D-31933F1D63A7}">
      <dgm:prSet/>
      <dgm:spPr/>
      <dgm:t>
        <a:bodyPr/>
        <a:lstStyle/>
        <a:p>
          <a:endParaRPr lang="en-US"/>
        </a:p>
      </dgm:t>
    </dgm:pt>
    <dgm:pt modelId="{1E3F0D4C-D6E4-4D98-B51C-CA84DE4BAA96}">
      <dgm:prSet/>
      <dgm:spPr/>
      <dgm:t>
        <a:bodyPr/>
        <a:lstStyle/>
        <a:p>
          <a:r>
            <a:rPr lang="en-US"/>
            <a:t>Be patient</a:t>
          </a:r>
        </a:p>
      </dgm:t>
    </dgm:pt>
    <dgm:pt modelId="{B227F63D-FC88-424B-AD1F-AD57F488F88D}" type="parTrans" cxnId="{A07D5C80-557A-4060-8943-26D17FE09BD0}">
      <dgm:prSet/>
      <dgm:spPr/>
      <dgm:t>
        <a:bodyPr/>
        <a:lstStyle/>
        <a:p>
          <a:endParaRPr lang="en-US"/>
        </a:p>
      </dgm:t>
    </dgm:pt>
    <dgm:pt modelId="{6D1D9DB9-C600-4AD2-A659-CAA22FACCF4A}" type="sibTrans" cxnId="{A07D5C80-557A-4060-8943-26D17FE09BD0}">
      <dgm:prSet/>
      <dgm:spPr/>
      <dgm:t>
        <a:bodyPr/>
        <a:lstStyle/>
        <a:p>
          <a:endParaRPr lang="en-US"/>
        </a:p>
      </dgm:t>
    </dgm:pt>
    <dgm:pt modelId="{15CDF33E-7BD0-4759-9C01-66F9600FBF7C}" type="pres">
      <dgm:prSet presAssocID="{0A805C6E-97D3-4FD1-B4E4-B9D6744BE34F}" presName="root" presStyleCnt="0">
        <dgm:presLayoutVars>
          <dgm:dir/>
          <dgm:resizeHandles val="exact"/>
        </dgm:presLayoutVars>
      </dgm:prSet>
      <dgm:spPr/>
    </dgm:pt>
    <dgm:pt modelId="{D42BFBC1-2E87-4ACB-BB34-8579F3692858}" type="pres">
      <dgm:prSet presAssocID="{A77B1AF4-ADD3-4CB3-9E69-D9E78CCD5016}" presName="compNode" presStyleCnt="0"/>
      <dgm:spPr/>
    </dgm:pt>
    <dgm:pt modelId="{8971E046-389D-450A-BF48-E56863D0FFAB}" type="pres">
      <dgm:prSet presAssocID="{A77B1AF4-ADD3-4CB3-9E69-D9E78CCD5016}" presName="bgRect" presStyleLbl="bgShp" presStyleIdx="0" presStyleCnt="5"/>
      <dgm:spPr/>
    </dgm:pt>
    <dgm:pt modelId="{C72CBC47-2A61-43A0-8D1B-92D90B5EB0EF}" type="pres">
      <dgm:prSet presAssocID="{A77B1AF4-ADD3-4CB3-9E69-D9E78CCD501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book"/>
        </a:ext>
      </dgm:extLst>
    </dgm:pt>
    <dgm:pt modelId="{F8C66DF3-30B1-41E4-97B1-271B0A7BB03F}" type="pres">
      <dgm:prSet presAssocID="{A77B1AF4-ADD3-4CB3-9E69-D9E78CCD5016}" presName="spaceRect" presStyleCnt="0"/>
      <dgm:spPr/>
    </dgm:pt>
    <dgm:pt modelId="{48176ABF-3449-4F55-B6AA-3E6B1784E573}" type="pres">
      <dgm:prSet presAssocID="{A77B1AF4-ADD3-4CB3-9E69-D9E78CCD5016}" presName="parTx" presStyleLbl="revTx" presStyleIdx="0" presStyleCnt="5">
        <dgm:presLayoutVars>
          <dgm:chMax val="0"/>
          <dgm:chPref val="0"/>
        </dgm:presLayoutVars>
      </dgm:prSet>
      <dgm:spPr/>
    </dgm:pt>
    <dgm:pt modelId="{164E68CD-13BB-4349-A4CF-9596565EA69D}" type="pres">
      <dgm:prSet presAssocID="{8457D48B-14BC-48B7-AE0B-01EE91361670}" presName="sibTrans" presStyleCnt="0"/>
      <dgm:spPr/>
    </dgm:pt>
    <dgm:pt modelId="{3A92598A-995B-49AA-B37F-483EB96B953A}" type="pres">
      <dgm:prSet presAssocID="{772FF95E-A5E4-4330-9F37-A51283B4074F}" presName="compNode" presStyleCnt="0"/>
      <dgm:spPr/>
    </dgm:pt>
    <dgm:pt modelId="{C3E2620D-7DBE-4523-9BD7-ED11709776C6}" type="pres">
      <dgm:prSet presAssocID="{772FF95E-A5E4-4330-9F37-A51283B4074F}" presName="bgRect" presStyleLbl="bgShp" presStyleIdx="1" presStyleCnt="5"/>
      <dgm:spPr/>
    </dgm:pt>
    <dgm:pt modelId="{6DD89B5C-B686-4F58-B998-E304FB3AF848}" type="pres">
      <dgm:prSet presAssocID="{772FF95E-A5E4-4330-9F37-A51283B407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214AA68-D921-461D-86EF-102D3C63B45E}" type="pres">
      <dgm:prSet presAssocID="{772FF95E-A5E4-4330-9F37-A51283B4074F}" presName="spaceRect" presStyleCnt="0"/>
      <dgm:spPr/>
    </dgm:pt>
    <dgm:pt modelId="{F6B0AA5C-532D-495A-A1A8-96D87BB6BDFE}" type="pres">
      <dgm:prSet presAssocID="{772FF95E-A5E4-4330-9F37-A51283B4074F}" presName="parTx" presStyleLbl="revTx" presStyleIdx="1" presStyleCnt="5">
        <dgm:presLayoutVars>
          <dgm:chMax val="0"/>
          <dgm:chPref val="0"/>
        </dgm:presLayoutVars>
      </dgm:prSet>
      <dgm:spPr/>
    </dgm:pt>
    <dgm:pt modelId="{F5EF0DA2-3E2B-46FB-91DA-C6C27A7400D6}" type="pres">
      <dgm:prSet presAssocID="{CA280534-FB6F-4292-BE08-9FF3C205A37C}" presName="sibTrans" presStyleCnt="0"/>
      <dgm:spPr/>
    </dgm:pt>
    <dgm:pt modelId="{B8F887D9-0B68-492A-A633-6E743D83952A}" type="pres">
      <dgm:prSet presAssocID="{CED5E70B-3801-437D-8327-8E648E8F499F}" presName="compNode" presStyleCnt="0"/>
      <dgm:spPr/>
    </dgm:pt>
    <dgm:pt modelId="{2FF35655-482E-499F-BB9B-1CB084AFD26E}" type="pres">
      <dgm:prSet presAssocID="{CED5E70B-3801-437D-8327-8E648E8F499F}" presName="bgRect" presStyleLbl="bgShp" presStyleIdx="2" presStyleCnt="5"/>
      <dgm:spPr/>
    </dgm:pt>
    <dgm:pt modelId="{1F7DFDA2-EE05-4CD1-82C1-AD334C3EA59A}" type="pres">
      <dgm:prSet presAssocID="{CED5E70B-3801-437D-8327-8E648E8F499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n"/>
        </a:ext>
      </dgm:extLst>
    </dgm:pt>
    <dgm:pt modelId="{191E3B38-C02B-42E2-85B5-C33C30C6D7E4}" type="pres">
      <dgm:prSet presAssocID="{CED5E70B-3801-437D-8327-8E648E8F499F}" presName="spaceRect" presStyleCnt="0"/>
      <dgm:spPr/>
    </dgm:pt>
    <dgm:pt modelId="{8CA9E861-B1A7-48D3-87AA-C2DF94DD36F0}" type="pres">
      <dgm:prSet presAssocID="{CED5E70B-3801-437D-8327-8E648E8F499F}" presName="parTx" presStyleLbl="revTx" presStyleIdx="2" presStyleCnt="5">
        <dgm:presLayoutVars>
          <dgm:chMax val="0"/>
          <dgm:chPref val="0"/>
        </dgm:presLayoutVars>
      </dgm:prSet>
      <dgm:spPr/>
    </dgm:pt>
    <dgm:pt modelId="{A583A4B6-B21A-4A2D-827A-0C40A2B57B07}" type="pres">
      <dgm:prSet presAssocID="{4E3979B5-AB58-4EBA-919B-1550099CF1BD}" presName="sibTrans" presStyleCnt="0"/>
      <dgm:spPr/>
    </dgm:pt>
    <dgm:pt modelId="{6DD8AB2E-5765-4722-BC69-6232BC7B1CA2}" type="pres">
      <dgm:prSet presAssocID="{108F33E6-23F5-40E7-BAE3-4BEF707E9CDC}" presName="compNode" presStyleCnt="0"/>
      <dgm:spPr/>
    </dgm:pt>
    <dgm:pt modelId="{BB9765F9-CD69-4A34-9F93-07B33E88FA92}" type="pres">
      <dgm:prSet presAssocID="{108F33E6-23F5-40E7-BAE3-4BEF707E9CDC}" presName="bgRect" presStyleLbl="bgShp" presStyleIdx="3" presStyleCnt="5"/>
      <dgm:spPr/>
    </dgm:pt>
    <dgm:pt modelId="{DCDCE27C-42A1-4C2B-91CC-00B339E37003}" type="pres">
      <dgm:prSet presAssocID="{108F33E6-23F5-40E7-BAE3-4BEF707E9CD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a:ext>
      </dgm:extLst>
    </dgm:pt>
    <dgm:pt modelId="{D02667D1-7762-45BF-9E40-13146DFE10EB}" type="pres">
      <dgm:prSet presAssocID="{108F33E6-23F5-40E7-BAE3-4BEF707E9CDC}" presName="spaceRect" presStyleCnt="0"/>
      <dgm:spPr/>
    </dgm:pt>
    <dgm:pt modelId="{E14E51BC-2913-44CC-955E-447FD91BE239}" type="pres">
      <dgm:prSet presAssocID="{108F33E6-23F5-40E7-BAE3-4BEF707E9CDC}" presName="parTx" presStyleLbl="revTx" presStyleIdx="3" presStyleCnt="5">
        <dgm:presLayoutVars>
          <dgm:chMax val="0"/>
          <dgm:chPref val="0"/>
        </dgm:presLayoutVars>
      </dgm:prSet>
      <dgm:spPr/>
    </dgm:pt>
    <dgm:pt modelId="{4C511B56-4285-4FF8-806D-451378A2ECE5}" type="pres">
      <dgm:prSet presAssocID="{D044FCBA-09FF-4028-8CFB-2364F8B4E2A4}" presName="sibTrans" presStyleCnt="0"/>
      <dgm:spPr/>
    </dgm:pt>
    <dgm:pt modelId="{E73CF327-031B-4151-A3D6-868B0674FA4A}" type="pres">
      <dgm:prSet presAssocID="{1E3F0D4C-D6E4-4D98-B51C-CA84DE4BAA96}" presName="compNode" presStyleCnt="0"/>
      <dgm:spPr/>
    </dgm:pt>
    <dgm:pt modelId="{A71EFB17-872E-43EC-ABD8-2C8990FCCA0B}" type="pres">
      <dgm:prSet presAssocID="{1E3F0D4C-D6E4-4D98-B51C-CA84DE4BAA96}" presName="bgRect" presStyleLbl="bgShp" presStyleIdx="4" presStyleCnt="5"/>
      <dgm:spPr/>
    </dgm:pt>
    <dgm:pt modelId="{D0D1979F-1F24-47E3-AFE6-EEDD5D32EDB2}" type="pres">
      <dgm:prSet presAssocID="{1E3F0D4C-D6E4-4D98-B51C-CA84DE4BAA96}" presName="iconRect" presStyleLbl="node1" presStyleIdx="4" presStyleCnt="5"/>
      <dgm:spPr>
        <a:ln>
          <a:noFill/>
        </a:ln>
      </dgm:spPr>
    </dgm:pt>
    <dgm:pt modelId="{8C9E481F-AC0F-42C6-84E3-7B32D1DC9DAB}" type="pres">
      <dgm:prSet presAssocID="{1E3F0D4C-D6E4-4D98-B51C-CA84DE4BAA96}" presName="spaceRect" presStyleCnt="0"/>
      <dgm:spPr/>
    </dgm:pt>
    <dgm:pt modelId="{49551D2E-ECC6-47B8-B294-23BEB30F5E48}" type="pres">
      <dgm:prSet presAssocID="{1E3F0D4C-D6E4-4D98-B51C-CA84DE4BAA96}" presName="parTx" presStyleLbl="revTx" presStyleIdx="4" presStyleCnt="5">
        <dgm:presLayoutVars>
          <dgm:chMax val="0"/>
          <dgm:chPref val="0"/>
        </dgm:presLayoutVars>
      </dgm:prSet>
      <dgm:spPr/>
    </dgm:pt>
  </dgm:ptLst>
  <dgm:cxnLst>
    <dgm:cxn modelId="{81F82704-0DBA-4973-830D-C336973F2E05}" type="presOf" srcId="{CED5E70B-3801-437D-8327-8E648E8F499F}" destId="{8CA9E861-B1A7-48D3-87AA-C2DF94DD36F0}" srcOrd="0" destOrd="0" presId="urn:microsoft.com/office/officeart/2018/2/layout/IconVerticalSolidList"/>
    <dgm:cxn modelId="{C6F0210A-92E6-4509-A54F-88F4308618AA}" type="presOf" srcId="{0A805C6E-97D3-4FD1-B4E4-B9D6744BE34F}" destId="{15CDF33E-7BD0-4759-9C01-66F9600FBF7C}" srcOrd="0" destOrd="0" presId="urn:microsoft.com/office/officeart/2018/2/layout/IconVerticalSolidList"/>
    <dgm:cxn modelId="{1322511D-B80F-401F-AD70-13C07C8AC7EE}" type="presOf" srcId="{108F33E6-23F5-40E7-BAE3-4BEF707E9CDC}" destId="{E14E51BC-2913-44CC-955E-447FD91BE239}" srcOrd="0" destOrd="0" presId="urn:microsoft.com/office/officeart/2018/2/layout/IconVerticalSolidList"/>
    <dgm:cxn modelId="{ED6DE21F-9B41-47E5-AABE-680E7E4455C9}" srcId="{0A805C6E-97D3-4FD1-B4E4-B9D6744BE34F}" destId="{772FF95E-A5E4-4330-9F37-A51283B4074F}" srcOrd="1" destOrd="0" parTransId="{85ED643E-BE0B-4869-84A6-483EBCF6C5D7}" sibTransId="{CA280534-FB6F-4292-BE08-9FF3C205A37C}"/>
    <dgm:cxn modelId="{4CD1DB3A-C712-4407-A336-FDF7252CB5BA}" type="presOf" srcId="{A77B1AF4-ADD3-4CB3-9E69-D9E78CCD5016}" destId="{48176ABF-3449-4F55-B6AA-3E6B1784E573}" srcOrd="0" destOrd="0" presId="urn:microsoft.com/office/officeart/2018/2/layout/IconVerticalSolidList"/>
    <dgm:cxn modelId="{BE08AD5C-A466-4C54-8FFA-63510E959BEC}" type="presOf" srcId="{1E3F0D4C-D6E4-4D98-B51C-CA84DE4BAA96}" destId="{49551D2E-ECC6-47B8-B294-23BEB30F5E48}" srcOrd="0" destOrd="0" presId="urn:microsoft.com/office/officeart/2018/2/layout/IconVerticalSolidList"/>
    <dgm:cxn modelId="{A07D5C80-557A-4060-8943-26D17FE09BD0}" srcId="{0A805C6E-97D3-4FD1-B4E4-B9D6744BE34F}" destId="{1E3F0D4C-D6E4-4D98-B51C-CA84DE4BAA96}" srcOrd="4" destOrd="0" parTransId="{B227F63D-FC88-424B-AD1F-AD57F488F88D}" sibTransId="{6D1D9DB9-C600-4AD2-A659-CAA22FACCF4A}"/>
    <dgm:cxn modelId="{B57511C5-BF2F-4484-BF77-2EC9CFF371CB}" srcId="{0A805C6E-97D3-4FD1-B4E4-B9D6744BE34F}" destId="{CED5E70B-3801-437D-8327-8E648E8F499F}" srcOrd="2" destOrd="0" parTransId="{D8239E93-ADC7-4290-9B11-AE709D7F3D12}" sibTransId="{4E3979B5-AB58-4EBA-919B-1550099CF1BD}"/>
    <dgm:cxn modelId="{82D595D2-CB31-4C8C-B90D-31933F1D63A7}" srcId="{0A805C6E-97D3-4FD1-B4E4-B9D6744BE34F}" destId="{108F33E6-23F5-40E7-BAE3-4BEF707E9CDC}" srcOrd="3" destOrd="0" parTransId="{497C1EFE-6F7D-4B3D-ADE3-5DBEF3938E76}" sibTransId="{D044FCBA-09FF-4028-8CFB-2364F8B4E2A4}"/>
    <dgm:cxn modelId="{4429DED5-9715-4ACC-BC95-4852197B27B0}" type="presOf" srcId="{772FF95E-A5E4-4330-9F37-A51283B4074F}" destId="{F6B0AA5C-532D-495A-A1A8-96D87BB6BDFE}" srcOrd="0" destOrd="0" presId="urn:microsoft.com/office/officeart/2018/2/layout/IconVerticalSolidList"/>
    <dgm:cxn modelId="{300B26FD-A53E-4A5C-BF0C-7E6C6463B9B5}" srcId="{0A805C6E-97D3-4FD1-B4E4-B9D6744BE34F}" destId="{A77B1AF4-ADD3-4CB3-9E69-D9E78CCD5016}" srcOrd="0" destOrd="0" parTransId="{5FCC1942-BDDC-4EE4-867B-D5CD675D39D4}" sibTransId="{8457D48B-14BC-48B7-AE0B-01EE91361670}"/>
    <dgm:cxn modelId="{D4DF8D7A-894E-4C07-947A-C41CAB1362D3}" type="presParOf" srcId="{15CDF33E-7BD0-4759-9C01-66F9600FBF7C}" destId="{D42BFBC1-2E87-4ACB-BB34-8579F3692858}" srcOrd="0" destOrd="0" presId="urn:microsoft.com/office/officeart/2018/2/layout/IconVerticalSolidList"/>
    <dgm:cxn modelId="{4C28ED7F-BE6D-4AF8-936A-9CA2F25A65AD}" type="presParOf" srcId="{D42BFBC1-2E87-4ACB-BB34-8579F3692858}" destId="{8971E046-389D-450A-BF48-E56863D0FFAB}" srcOrd="0" destOrd="0" presId="urn:microsoft.com/office/officeart/2018/2/layout/IconVerticalSolidList"/>
    <dgm:cxn modelId="{113542F8-A61C-4A31-84BE-1C8528C43D11}" type="presParOf" srcId="{D42BFBC1-2E87-4ACB-BB34-8579F3692858}" destId="{C72CBC47-2A61-43A0-8D1B-92D90B5EB0EF}" srcOrd="1" destOrd="0" presId="urn:microsoft.com/office/officeart/2018/2/layout/IconVerticalSolidList"/>
    <dgm:cxn modelId="{53A496B0-BAED-493A-B257-079E87E047DE}" type="presParOf" srcId="{D42BFBC1-2E87-4ACB-BB34-8579F3692858}" destId="{F8C66DF3-30B1-41E4-97B1-271B0A7BB03F}" srcOrd="2" destOrd="0" presId="urn:microsoft.com/office/officeart/2018/2/layout/IconVerticalSolidList"/>
    <dgm:cxn modelId="{0C556D6D-B62D-4474-8E9C-B181C5C1781D}" type="presParOf" srcId="{D42BFBC1-2E87-4ACB-BB34-8579F3692858}" destId="{48176ABF-3449-4F55-B6AA-3E6B1784E573}" srcOrd="3" destOrd="0" presId="urn:microsoft.com/office/officeart/2018/2/layout/IconVerticalSolidList"/>
    <dgm:cxn modelId="{39D31FBA-7EBB-488F-9826-4C4E6BE073D9}" type="presParOf" srcId="{15CDF33E-7BD0-4759-9C01-66F9600FBF7C}" destId="{164E68CD-13BB-4349-A4CF-9596565EA69D}" srcOrd="1" destOrd="0" presId="urn:microsoft.com/office/officeart/2018/2/layout/IconVerticalSolidList"/>
    <dgm:cxn modelId="{7C85CEBF-1D36-47BA-8A75-A9A187C6E362}" type="presParOf" srcId="{15CDF33E-7BD0-4759-9C01-66F9600FBF7C}" destId="{3A92598A-995B-49AA-B37F-483EB96B953A}" srcOrd="2" destOrd="0" presId="urn:microsoft.com/office/officeart/2018/2/layout/IconVerticalSolidList"/>
    <dgm:cxn modelId="{0D5D6E44-ED05-4AFB-89FD-D80FD330314F}" type="presParOf" srcId="{3A92598A-995B-49AA-B37F-483EB96B953A}" destId="{C3E2620D-7DBE-4523-9BD7-ED11709776C6}" srcOrd="0" destOrd="0" presId="urn:microsoft.com/office/officeart/2018/2/layout/IconVerticalSolidList"/>
    <dgm:cxn modelId="{4466E69D-94FA-4E8E-BEA1-8962FE1DCC10}" type="presParOf" srcId="{3A92598A-995B-49AA-B37F-483EB96B953A}" destId="{6DD89B5C-B686-4F58-B998-E304FB3AF848}" srcOrd="1" destOrd="0" presId="urn:microsoft.com/office/officeart/2018/2/layout/IconVerticalSolidList"/>
    <dgm:cxn modelId="{8890DB59-B1C1-4EE5-9F64-61ED08DA56B9}" type="presParOf" srcId="{3A92598A-995B-49AA-B37F-483EB96B953A}" destId="{E214AA68-D921-461D-86EF-102D3C63B45E}" srcOrd="2" destOrd="0" presId="urn:microsoft.com/office/officeart/2018/2/layout/IconVerticalSolidList"/>
    <dgm:cxn modelId="{F62CA623-D0D0-4653-B384-9CAEFA2AB3DD}" type="presParOf" srcId="{3A92598A-995B-49AA-B37F-483EB96B953A}" destId="{F6B0AA5C-532D-495A-A1A8-96D87BB6BDFE}" srcOrd="3" destOrd="0" presId="urn:microsoft.com/office/officeart/2018/2/layout/IconVerticalSolidList"/>
    <dgm:cxn modelId="{91B34203-C3D5-453D-8700-66F4884F6359}" type="presParOf" srcId="{15CDF33E-7BD0-4759-9C01-66F9600FBF7C}" destId="{F5EF0DA2-3E2B-46FB-91DA-C6C27A7400D6}" srcOrd="3" destOrd="0" presId="urn:microsoft.com/office/officeart/2018/2/layout/IconVerticalSolidList"/>
    <dgm:cxn modelId="{1C68C9A9-6B55-4BA7-ADDF-5433F910E5E2}" type="presParOf" srcId="{15CDF33E-7BD0-4759-9C01-66F9600FBF7C}" destId="{B8F887D9-0B68-492A-A633-6E743D83952A}" srcOrd="4" destOrd="0" presId="urn:microsoft.com/office/officeart/2018/2/layout/IconVerticalSolidList"/>
    <dgm:cxn modelId="{31449B89-28AD-4C18-87C8-5C35145FCA25}" type="presParOf" srcId="{B8F887D9-0B68-492A-A633-6E743D83952A}" destId="{2FF35655-482E-499F-BB9B-1CB084AFD26E}" srcOrd="0" destOrd="0" presId="urn:microsoft.com/office/officeart/2018/2/layout/IconVerticalSolidList"/>
    <dgm:cxn modelId="{81D594A7-D71B-452D-B302-AC6298BE9B6B}" type="presParOf" srcId="{B8F887D9-0B68-492A-A633-6E743D83952A}" destId="{1F7DFDA2-EE05-4CD1-82C1-AD334C3EA59A}" srcOrd="1" destOrd="0" presId="urn:microsoft.com/office/officeart/2018/2/layout/IconVerticalSolidList"/>
    <dgm:cxn modelId="{9A16FEE8-A558-4227-8BA1-281E04C4EB5B}" type="presParOf" srcId="{B8F887D9-0B68-492A-A633-6E743D83952A}" destId="{191E3B38-C02B-42E2-85B5-C33C30C6D7E4}" srcOrd="2" destOrd="0" presId="urn:microsoft.com/office/officeart/2018/2/layout/IconVerticalSolidList"/>
    <dgm:cxn modelId="{5FF06776-FD38-413C-9DFE-3E60DAC114C7}" type="presParOf" srcId="{B8F887D9-0B68-492A-A633-6E743D83952A}" destId="{8CA9E861-B1A7-48D3-87AA-C2DF94DD36F0}" srcOrd="3" destOrd="0" presId="urn:microsoft.com/office/officeart/2018/2/layout/IconVerticalSolidList"/>
    <dgm:cxn modelId="{F4ACD9DF-9E1B-4DDE-8D49-67F5794EF316}" type="presParOf" srcId="{15CDF33E-7BD0-4759-9C01-66F9600FBF7C}" destId="{A583A4B6-B21A-4A2D-827A-0C40A2B57B07}" srcOrd="5" destOrd="0" presId="urn:microsoft.com/office/officeart/2018/2/layout/IconVerticalSolidList"/>
    <dgm:cxn modelId="{1FF3E6E6-3D80-4F68-8B9F-CA9C303CD0B8}" type="presParOf" srcId="{15CDF33E-7BD0-4759-9C01-66F9600FBF7C}" destId="{6DD8AB2E-5765-4722-BC69-6232BC7B1CA2}" srcOrd="6" destOrd="0" presId="urn:microsoft.com/office/officeart/2018/2/layout/IconVerticalSolidList"/>
    <dgm:cxn modelId="{4FC36507-FC09-4AE2-9158-7A39C5CFC4CF}" type="presParOf" srcId="{6DD8AB2E-5765-4722-BC69-6232BC7B1CA2}" destId="{BB9765F9-CD69-4A34-9F93-07B33E88FA92}" srcOrd="0" destOrd="0" presId="urn:microsoft.com/office/officeart/2018/2/layout/IconVerticalSolidList"/>
    <dgm:cxn modelId="{F0D0871F-4627-4DB1-BC04-CBC227D6B330}" type="presParOf" srcId="{6DD8AB2E-5765-4722-BC69-6232BC7B1CA2}" destId="{DCDCE27C-42A1-4C2B-91CC-00B339E37003}" srcOrd="1" destOrd="0" presId="urn:microsoft.com/office/officeart/2018/2/layout/IconVerticalSolidList"/>
    <dgm:cxn modelId="{13CADC84-FD6E-4853-8E53-D7E5EFBB6EBA}" type="presParOf" srcId="{6DD8AB2E-5765-4722-BC69-6232BC7B1CA2}" destId="{D02667D1-7762-45BF-9E40-13146DFE10EB}" srcOrd="2" destOrd="0" presId="urn:microsoft.com/office/officeart/2018/2/layout/IconVerticalSolidList"/>
    <dgm:cxn modelId="{A2F231FA-D989-49DB-A567-4E2EE98A4973}" type="presParOf" srcId="{6DD8AB2E-5765-4722-BC69-6232BC7B1CA2}" destId="{E14E51BC-2913-44CC-955E-447FD91BE239}" srcOrd="3" destOrd="0" presId="urn:microsoft.com/office/officeart/2018/2/layout/IconVerticalSolidList"/>
    <dgm:cxn modelId="{90084C0B-FFEF-4758-986A-35369403F988}" type="presParOf" srcId="{15CDF33E-7BD0-4759-9C01-66F9600FBF7C}" destId="{4C511B56-4285-4FF8-806D-451378A2ECE5}" srcOrd="7" destOrd="0" presId="urn:microsoft.com/office/officeart/2018/2/layout/IconVerticalSolidList"/>
    <dgm:cxn modelId="{ACC5909D-FC90-43BE-A043-95FD9DADE280}" type="presParOf" srcId="{15CDF33E-7BD0-4759-9C01-66F9600FBF7C}" destId="{E73CF327-031B-4151-A3D6-868B0674FA4A}" srcOrd="8" destOrd="0" presId="urn:microsoft.com/office/officeart/2018/2/layout/IconVerticalSolidList"/>
    <dgm:cxn modelId="{E63DF9E3-63B0-4026-AEEA-E7478FB411C6}" type="presParOf" srcId="{E73CF327-031B-4151-A3D6-868B0674FA4A}" destId="{A71EFB17-872E-43EC-ABD8-2C8990FCCA0B}" srcOrd="0" destOrd="0" presId="urn:microsoft.com/office/officeart/2018/2/layout/IconVerticalSolidList"/>
    <dgm:cxn modelId="{16514936-C1C8-452F-90EF-86DF89573D31}" type="presParOf" srcId="{E73CF327-031B-4151-A3D6-868B0674FA4A}" destId="{D0D1979F-1F24-47E3-AFE6-EEDD5D32EDB2}" srcOrd="1" destOrd="0" presId="urn:microsoft.com/office/officeart/2018/2/layout/IconVerticalSolidList"/>
    <dgm:cxn modelId="{4766135F-0AB1-4FC6-8D84-B8233612192B}" type="presParOf" srcId="{E73CF327-031B-4151-A3D6-868B0674FA4A}" destId="{8C9E481F-AC0F-42C6-84E3-7B32D1DC9DAB}" srcOrd="2" destOrd="0" presId="urn:microsoft.com/office/officeart/2018/2/layout/IconVerticalSolidList"/>
    <dgm:cxn modelId="{DF708D22-03E3-4B24-8AE7-A8A7D7E4893D}" type="presParOf" srcId="{E73CF327-031B-4151-A3D6-868B0674FA4A}" destId="{49551D2E-ECC6-47B8-B294-23BEB30F5E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B9DF5-2E9A-7149-9E25-3CA5DC381C98}">
      <dsp:nvSpPr>
        <dsp:cNvPr id="0" name=""/>
        <dsp:cNvSpPr/>
      </dsp:nvSpPr>
      <dsp:spPr>
        <a:xfrm>
          <a:off x="0" y="67967"/>
          <a:ext cx="4096521" cy="135065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Uncertainty</a:t>
          </a:r>
        </a:p>
      </dsp:txBody>
      <dsp:txXfrm>
        <a:off x="65934" y="133901"/>
        <a:ext cx="3964653" cy="1218787"/>
      </dsp:txXfrm>
    </dsp:sp>
    <dsp:sp modelId="{DC07F275-8D31-5C44-9819-133DEF60F77B}">
      <dsp:nvSpPr>
        <dsp:cNvPr id="0" name=""/>
        <dsp:cNvSpPr/>
      </dsp:nvSpPr>
      <dsp:spPr>
        <a:xfrm>
          <a:off x="0" y="1516542"/>
          <a:ext cx="4096521" cy="1350655"/>
        </a:xfrm>
        <a:prstGeom prst="roundRect">
          <a:avLst/>
        </a:prstGeom>
        <a:gradFill rotWithShape="0">
          <a:gsLst>
            <a:gs pos="0">
              <a:schemeClr val="accent5">
                <a:hueOff val="-748408"/>
                <a:satOff val="337"/>
                <a:lumOff val="-3529"/>
                <a:alphaOff val="0"/>
                <a:satMod val="103000"/>
                <a:lumMod val="102000"/>
                <a:tint val="94000"/>
              </a:schemeClr>
            </a:gs>
            <a:gs pos="50000">
              <a:schemeClr val="accent5">
                <a:hueOff val="-748408"/>
                <a:satOff val="337"/>
                <a:lumOff val="-3529"/>
                <a:alphaOff val="0"/>
                <a:satMod val="110000"/>
                <a:lumMod val="100000"/>
                <a:shade val="100000"/>
              </a:schemeClr>
            </a:gs>
            <a:gs pos="100000">
              <a:schemeClr val="accent5">
                <a:hueOff val="-748408"/>
                <a:satOff val="337"/>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Unknown Duration/Intensity</a:t>
          </a:r>
        </a:p>
      </dsp:txBody>
      <dsp:txXfrm>
        <a:off x="65934" y="1582476"/>
        <a:ext cx="3964653" cy="1218787"/>
      </dsp:txXfrm>
    </dsp:sp>
    <dsp:sp modelId="{8168D554-3DF7-9640-A5EF-28750FA0784C}">
      <dsp:nvSpPr>
        <dsp:cNvPr id="0" name=""/>
        <dsp:cNvSpPr/>
      </dsp:nvSpPr>
      <dsp:spPr>
        <a:xfrm>
          <a:off x="0" y="2965118"/>
          <a:ext cx="4096521" cy="1350655"/>
        </a:xfrm>
        <a:prstGeom prst="roundRect">
          <a:avLst/>
        </a:prstGeom>
        <a:gradFill rotWithShape="0">
          <a:gsLst>
            <a:gs pos="0">
              <a:schemeClr val="accent5">
                <a:hueOff val="-1496817"/>
                <a:satOff val="674"/>
                <a:lumOff val="-7057"/>
                <a:alphaOff val="0"/>
                <a:satMod val="103000"/>
                <a:lumMod val="102000"/>
                <a:tint val="94000"/>
              </a:schemeClr>
            </a:gs>
            <a:gs pos="50000">
              <a:schemeClr val="accent5">
                <a:hueOff val="-1496817"/>
                <a:satOff val="674"/>
                <a:lumOff val="-7057"/>
                <a:alphaOff val="0"/>
                <a:satMod val="110000"/>
                <a:lumMod val="100000"/>
                <a:shade val="100000"/>
              </a:schemeClr>
            </a:gs>
            <a:gs pos="100000">
              <a:schemeClr val="accent5">
                <a:hueOff val="-1496817"/>
                <a:satOff val="674"/>
                <a:lumOff val="-70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Real life impacts</a:t>
          </a:r>
        </a:p>
      </dsp:txBody>
      <dsp:txXfrm>
        <a:off x="65934" y="3031052"/>
        <a:ext cx="3964653" cy="1218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BC76A-70C4-DB40-9A0E-D10913450B2D}">
      <dsp:nvSpPr>
        <dsp:cNvPr id="0" name=""/>
        <dsp:cNvSpPr/>
      </dsp:nvSpPr>
      <dsp:spPr>
        <a:xfrm>
          <a:off x="0" y="1355551"/>
          <a:ext cx="4352423" cy="478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FF2D89F-54FB-DE49-A1AC-7F136A210423}">
      <dsp:nvSpPr>
        <dsp:cNvPr id="0" name=""/>
        <dsp:cNvSpPr/>
      </dsp:nvSpPr>
      <dsp:spPr>
        <a:xfrm>
          <a:off x="217621" y="1075111"/>
          <a:ext cx="3046696"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158" tIns="0" rIns="115158" bIns="0" numCol="1" spcCol="1270" anchor="ctr" anchorCtr="0">
          <a:noAutofit/>
        </a:bodyPr>
        <a:lstStyle/>
        <a:p>
          <a:pPr marL="0" lvl="0" indent="0" algn="l" defTabSz="844550">
            <a:lnSpc>
              <a:spcPct val="90000"/>
            </a:lnSpc>
            <a:spcBef>
              <a:spcPct val="0"/>
            </a:spcBef>
            <a:spcAft>
              <a:spcPct val="35000"/>
            </a:spcAft>
            <a:buNone/>
          </a:pPr>
          <a:r>
            <a:rPr lang="en-US" sz="1900" kern="1200"/>
            <a:t>Temperament</a:t>
          </a:r>
        </a:p>
      </dsp:txBody>
      <dsp:txXfrm>
        <a:off x="245001" y="1102491"/>
        <a:ext cx="2991936" cy="506120"/>
      </dsp:txXfrm>
    </dsp:sp>
    <dsp:sp modelId="{A6F0723D-C006-C647-99E4-58B8272DB4E2}">
      <dsp:nvSpPr>
        <dsp:cNvPr id="0" name=""/>
        <dsp:cNvSpPr/>
      </dsp:nvSpPr>
      <dsp:spPr>
        <a:xfrm>
          <a:off x="0" y="2217391"/>
          <a:ext cx="4352423" cy="478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AA808F4-F681-C549-BAD7-6196FBEA7E84}">
      <dsp:nvSpPr>
        <dsp:cNvPr id="0" name=""/>
        <dsp:cNvSpPr/>
      </dsp:nvSpPr>
      <dsp:spPr>
        <a:xfrm>
          <a:off x="217621" y="1936951"/>
          <a:ext cx="3046696" cy="560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158" tIns="0" rIns="115158" bIns="0" numCol="1" spcCol="1270" anchor="ctr" anchorCtr="0">
          <a:noAutofit/>
        </a:bodyPr>
        <a:lstStyle/>
        <a:p>
          <a:pPr marL="0" lvl="0" indent="0" algn="l" defTabSz="844550">
            <a:lnSpc>
              <a:spcPct val="90000"/>
            </a:lnSpc>
            <a:spcBef>
              <a:spcPct val="0"/>
            </a:spcBef>
            <a:spcAft>
              <a:spcPct val="35000"/>
            </a:spcAft>
            <a:buNone/>
          </a:pPr>
          <a:r>
            <a:rPr lang="en-US" sz="1900" kern="1200"/>
            <a:t>Experience</a:t>
          </a:r>
        </a:p>
      </dsp:txBody>
      <dsp:txXfrm>
        <a:off x="245001" y="1964331"/>
        <a:ext cx="2991936" cy="506120"/>
      </dsp:txXfrm>
    </dsp:sp>
    <dsp:sp modelId="{702B671E-B76E-C14A-AC8B-DAB9E9E6A853}">
      <dsp:nvSpPr>
        <dsp:cNvPr id="0" name=""/>
        <dsp:cNvSpPr/>
      </dsp:nvSpPr>
      <dsp:spPr>
        <a:xfrm>
          <a:off x="0" y="3079231"/>
          <a:ext cx="4352423" cy="478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C7AD9C5-2903-D542-957F-83B2C019878E}">
      <dsp:nvSpPr>
        <dsp:cNvPr id="0" name=""/>
        <dsp:cNvSpPr/>
      </dsp:nvSpPr>
      <dsp:spPr>
        <a:xfrm>
          <a:off x="217621" y="2798791"/>
          <a:ext cx="3046696" cy="5608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158" tIns="0" rIns="115158" bIns="0" numCol="1" spcCol="1270" anchor="ctr" anchorCtr="0">
          <a:noAutofit/>
        </a:bodyPr>
        <a:lstStyle/>
        <a:p>
          <a:pPr marL="0" lvl="0" indent="0" algn="l" defTabSz="844550">
            <a:lnSpc>
              <a:spcPct val="90000"/>
            </a:lnSpc>
            <a:spcBef>
              <a:spcPct val="0"/>
            </a:spcBef>
            <a:spcAft>
              <a:spcPct val="35000"/>
            </a:spcAft>
            <a:buNone/>
          </a:pPr>
          <a:r>
            <a:rPr lang="en-US" sz="1900" kern="1200"/>
            <a:t>Examples/Role Models</a:t>
          </a:r>
        </a:p>
      </dsp:txBody>
      <dsp:txXfrm>
        <a:off x="245001" y="2826171"/>
        <a:ext cx="2991936" cy="506120"/>
      </dsp:txXfrm>
    </dsp:sp>
    <dsp:sp modelId="{F6BF6301-379B-734E-907F-39EC94A97BC8}">
      <dsp:nvSpPr>
        <dsp:cNvPr id="0" name=""/>
        <dsp:cNvSpPr/>
      </dsp:nvSpPr>
      <dsp:spPr>
        <a:xfrm>
          <a:off x="0" y="3941071"/>
          <a:ext cx="4352423" cy="478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47A9DDB-F059-F949-9327-D4FEE9ADC4A2}">
      <dsp:nvSpPr>
        <dsp:cNvPr id="0" name=""/>
        <dsp:cNvSpPr/>
      </dsp:nvSpPr>
      <dsp:spPr>
        <a:xfrm>
          <a:off x="217621" y="3660631"/>
          <a:ext cx="3046696" cy="5608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158" tIns="0" rIns="115158" bIns="0" numCol="1" spcCol="1270" anchor="ctr" anchorCtr="0">
          <a:noAutofit/>
        </a:bodyPr>
        <a:lstStyle/>
        <a:p>
          <a:pPr marL="0" lvl="0" indent="0" algn="l" defTabSz="844550">
            <a:lnSpc>
              <a:spcPct val="90000"/>
            </a:lnSpc>
            <a:spcBef>
              <a:spcPct val="0"/>
            </a:spcBef>
            <a:spcAft>
              <a:spcPct val="35000"/>
            </a:spcAft>
            <a:buNone/>
          </a:pPr>
          <a:r>
            <a:rPr lang="en-US" sz="1900" kern="1200" dirty="0"/>
            <a:t>Learned Behaviors</a:t>
          </a:r>
        </a:p>
      </dsp:txBody>
      <dsp:txXfrm>
        <a:off x="245001" y="3688011"/>
        <a:ext cx="2991936"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C8B03-43E3-A342-89DD-7D5E820F0BB7}">
      <dsp:nvSpPr>
        <dsp:cNvPr id="0" name=""/>
        <dsp:cNvSpPr/>
      </dsp:nvSpPr>
      <dsp:spPr>
        <a:xfrm>
          <a:off x="0" y="742950"/>
          <a:ext cx="2667000" cy="16001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Sleep</a:t>
          </a:r>
        </a:p>
      </dsp:txBody>
      <dsp:txXfrm>
        <a:off x="0" y="742950"/>
        <a:ext cx="2667000" cy="1600199"/>
      </dsp:txXfrm>
    </dsp:sp>
    <dsp:sp modelId="{1B21A2CD-B511-6F40-85D9-2F733AC10D81}">
      <dsp:nvSpPr>
        <dsp:cNvPr id="0" name=""/>
        <dsp:cNvSpPr/>
      </dsp:nvSpPr>
      <dsp:spPr>
        <a:xfrm>
          <a:off x="2933700" y="742950"/>
          <a:ext cx="2667000" cy="160019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Exercise</a:t>
          </a:r>
        </a:p>
      </dsp:txBody>
      <dsp:txXfrm>
        <a:off x="2933700" y="742950"/>
        <a:ext cx="2667000" cy="1600199"/>
      </dsp:txXfrm>
    </dsp:sp>
    <dsp:sp modelId="{30360A6D-580D-8D43-82C4-CBC4DCE463C1}">
      <dsp:nvSpPr>
        <dsp:cNvPr id="0" name=""/>
        <dsp:cNvSpPr/>
      </dsp:nvSpPr>
      <dsp:spPr>
        <a:xfrm>
          <a:off x="5867399" y="742950"/>
          <a:ext cx="2667000" cy="16001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Nutrition</a:t>
          </a:r>
        </a:p>
      </dsp:txBody>
      <dsp:txXfrm>
        <a:off x="5867399" y="742950"/>
        <a:ext cx="2667000" cy="1600199"/>
      </dsp:txXfrm>
    </dsp:sp>
    <dsp:sp modelId="{0E60EAA4-F407-7A42-B0BC-40493CBC51DE}">
      <dsp:nvSpPr>
        <dsp:cNvPr id="0" name=""/>
        <dsp:cNvSpPr/>
      </dsp:nvSpPr>
      <dsp:spPr>
        <a:xfrm>
          <a:off x="0" y="2609849"/>
          <a:ext cx="2667000" cy="160019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Relaxation</a:t>
          </a:r>
        </a:p>
      </dsp:txBody>
      <dsp:txXfrm>
        <a:off x="0" y="2609849"/>
        <a:ext cx="2667000" cy="1600199"/>
      </dsp:txXfrm>
    </dsp:sp>
    <dsp:sp modelId="{C793F15D-D7AF-7D49-9D71-D848D8911B41}">
      <dsp:nvSpPr>
        <dsp:cNvPr id="0" name=""/>
        <dsp:cNvSpPr/>
      </dsp:nvSpPr>
      <dsp:spPr>
        <a:xfrm>
          <a:off x="2933699" y="2609850"/>
          <a:ext cx="2667000" cy="160019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Imagery</a:t>
          </a:r>
        </a:p>
      </dsp:txBody>
      <dsp:txXfrm>
        <a:off x="2933699" y="2609850"/>
        <a:ext cx="2667000" cy="1600199"/>
      </dsp:txXfrm>
    </dsp:sp>
    <dsp:sp modelId="{F57EA639-F15E-2C49-8F85-6A6181C198E1}">
      <dsp:nvSpPr>
        <dsp:cNvPr id="0" name=""/>
        <dsp:cNvSpPr/>
      </dsp:nvSpPr>
      <dsp:spPr>
        <a:xfrm>
          <a:off x="5867399" y="2609850"/>
          <a:ext cx="2667000" cy="16001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Meditation/</a:t>
          </a:r>
        </a:p>
        <a:p>
          <a:pPr marL="0" lvl="0" indent="0" algn="ctr" defTabSz="889000">
            <a:lnSpc>
              <a:spcPct val="90000"/>
            </a:lnSpc>
            <a:spcBef>
              <a:spcPct val="0"/>
            </a:spcBef>
            <a:spcAft>
              <a:spcPct val="35000"/>
            </a:spcAft>
            <a:buNone/>
          </a:pPr>
          <a:r>
            <a:rPr lang="en-US" sz="2000" kern="1200" dirty="0"/>
            <a:t>Mindfulness</a:t>
          </a:r>
        </a:p>
      </dsp:txBody>
      <dsp:txXfrm>
        <a:off x="5867399" y="2609850"/>
        <a:ext cx="2667000" cy="1600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4623B-F302-B947-A657-6E256072B475}">
      <dsp:nvSpPr>
        <dsp:cNvPr id="0" name=""/>
        <dsp:cNvSpPr/>
      </dsp:nvSpPr>
      <dsp:spPr>
        <a:xfrm>
          <a:off x="0" y="412817"/>
          <a:ext cx="4988440" cy="145445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Fight/flight pre-wired response</a:t>
          </a:r>
        </a:p>
      </dsp:txBody>
      <dsp:txXfrm>
        <a:off x="71001" y="483818"/>
        <a:ext cx="4846438" cy="1312454"/>
      </dsp:txXfrm>
    </dsp:sp>
    <dsp:sp modelId="{3DD3FF21-25C4-D54E-804C-17927D75C638}">
      <dsp:nvSpPr>
        <dsp:cNvPr id="0" name=""/>
        <dsp:cNvSpPr/>
      </dsp:nvSpPr>
      <dsp:spPr>
        <a:xfrm>
          <a:off x="0" y="1942153"/>
          <a:ext cx="4988440" cy="1454456"/>
        </a:xfrm>
        <a:prstGeom prst="roundRect">
          <a:avLst/>
        </a:prstGeom>
        <a:gradFill rotWithShape="0">
          <a:gsLst>
            <a:gs pos="0">
              <a:schemeClr val="accent4">
                <a:hueOff val="-757865"/>
                <a:satOff val="-337"/>
                <a:lumOff val="3529"/>
                <a:alphaOff val="0"/>
                <a:satMod val="103000"/>
                <a:lumMod val="102000"/>
                <a:tint val="94000"/>
              </a:schemeClr>
            </a:gs>
            <a:gs pos="50000">
              <a:schemeClr val="accent4">
                <a:hueOff val="-757865"/>
                <a:satOff val="-337"/>
                <a:lumOff val="3529"/>
                <a:alphaOff val="0"/>
                <a:satMod val="110000"/>
                <a:lumMod val="100000"/>
                <a:shade val="100000"/>
              </a:schemeClr>
            </a:gs>
            <a:gs pos="100000">
              <a:schemeClr val="accent4">
                <a:hueOff val="-757865"/>
                <a:satOff val="-337"/>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Avoidance – natural response to stress - to limited degree may be healthy</a:t>
          </a:r>
        </a:p>
      </dsp:txBody>
      <dsp:txXfrm>
        <a:off x="71001" y="2013154"/>
        <a:ext cx="4846438" cy="1312454"/>
      </dsp:txXfrm>
    </dsp:sp>
    <dsp:sp modelId="{3B2207A4-F52C-614F-8F3E-6DECE23EDCCB}">
      <dsp:nvSpPr>
        <dsp:cNvPr id="0" name=""/>
        <dsp:cNvSpPr/>
      </dsp:nvSpPr>
      <dsp:spPr>
        <a:xfrm>
          <a:off x="0" y="3471490"/>
          <a:ext cx="4988440" cy="1454456"/>
        </a:xfrm>
        <a:prstGeom prst="roundRect">
          <a:avLst/>
        </a:prstGeom>
        <a:gradFill rotWithShape="0">
          <a:gsLst>
            <a:gs pos="0">
              <a:schemeClr val="accent4">
                <a:hueOff val="-1515731"/>
                <a:satOff val="-674"/>
                <a:lumOff val="7057"/>
                <a:alphaOff val="0"/>
                <a:satMod val="103000"/>
                <a:lumMod val="102000"/>
                <a:tint val="94000"/>
              </a:schemeClr>
            </a:gs>
            <a:gs pos="50000">
              <a:schemeClr val="accent4">
                <a:hueOff val="-1515731"/>
                <a:satOff val="-674"/>
                <a:lumOff val="7057"/>
                <a:alphaOff val="0"/>
                <a:satMod val="110000"/>
                <a:lumMod val="100000"/>
                <a:shade val="100000"/>
              </a:schemeClr>
            </a:gs>
            <a:gs pos="100000">
              <a:schemeClr val="accent4">
                <a:hueOff val="-1515731"/>
                <a:satOff val="-674"/>
                <a:lumOff val="70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Approach - coping</a:t>
          </a:r>
        </a:p>
      </dsp:txBody>
      <dsp:txXfrm>
        <a:off x="71001" y="3542491"/>
        <a:ext cx="4846438" cy="13124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95CBF-5447-442E-9FF0-E0E4B225FC3E}">
      <dsp:nvSpPr>
        <dsp:cNvPr id="0" name=""/>
        <dsp:cNvSpPr/>
      </dsp:nvSpPr>
      <dsp:spPr>
        <a:xfrm>
          <a:off x="0" y="651"/>
          <a:ext cx="4988440" cy="1524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CE334-0E2C-452D-9AA3-C15AACEEE298}">
      <dsp:nvSpPr>
        <dsp:cNvPr id="0" name=""/>
        <dsp:cNvSpPr/>
      </dsp:nvSpPr>
      <dsp:spPr>
        <a:xfrm>
          <a:off x="461309" y="343774"/>
          <a:ext cx="838743" cy="8387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ADA043-3840-4D8B-AB8D-7E5B15F29CD7}">
      <dsp:nvSpPr>
        <dsp:cNvPr id="0" name=""/>
        <dsp:cNvSpPr/>
      </dsp:nvSpPr>
      <dsp:spPr>
        <a:xfrm>
          <a:off x="1761361" y="651"/>
          <a:ext cx="3227078"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800100">
            <a:lnSpc>
              <a:spcPct val="90000"/>
            </a:lnSpc>
            <a:spcBef>
              <a:spcPct val="0"/>
            </a:spcBef>
            <a:spcAft>
              <a:spcPct val="35000"/>
            </a:spcAft>
            <a:buNone/>
          </a:pPr>
          <a:r>
            <a:rPr lang="en-US" sz="1800" kern="1200"/>
            <a:t>Social engagement</a:t>
          </a:r>
        </a:p>
      </dsp:txBody>
      <dsp:txXfrm>
        <a:off x="1761361" y="651"/>
        <a:ext cx="3227078" cy="1524988"/>
      </dsp:txXfrm>
    </dsp:sp>
    <dsp:sp modelId="{A4928D6D-435C-4E25-98F2-127F3998CDA0}">
      <dsp:nvSpPr>
        <dsp:cNvPr id="0" name=""/>
        <dsp:cNvSpPr/>
      </dsp:nvSpPr>
      <dsp:spPr>
        <a:xfrm>
          <a:off x="0" y="1906887"/>
          <a:ext cx="4988440" cy="1524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BC36C-963F-4A16-9DF2-0C64E899BE95}">
      <dsp:nvSpPr>
        <dsp:cNvPr id="0" name=""/>
        <dsp:cNvSpPr/>
      </dsp:nvSpPr>
      <dsp:spPr>
        <a:xfrm>
          <a:off x="461309" y="2250010"/>
          <a:ext cx="838743" cy="8387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674F8-4398-4871-9CC4-BD9FF0829FE0}">
      <dsp:nvSpPr>
        <dsp:cNvPr id="0" name=""/>
        <dsp:cNvSpPr/>
      </dsp:nvSpPr>
      <dsp:spPr>
        <a:xfrm>
          <a:off x="1761361" y="1906887"/>
          <a:ext cx="3227078"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800100">
            <a:lnSpc>
              <a:spcPct val="90000"/>
            </a:lnSpc>
            <a:spcBef>
              <a:spcPct val="0"/>
            </a:spcBef>
            <a:spcAft>
              <a:spcPct val="35000"/>
            </a:spcAft>
            <a:buNone/>
          </a:pPr>
          <a:r>
            <a:rPr lang="en-US" sz="1800" kern="1200"/>
            <a:t>Casual connections/interactions</a:t>
          </a:r>
        </a:p>
      </dsp:txBody>
      <dsp:txXfrm>
        <a:off x="1761361" y="1906887"/>
        <a:ext cx="3227078" cy="1524988"/>
      </dsp:txXfrm>
    </dsp:sp>
    <dsp:sp modelId="{BCE509E4-9943-436A-83B2-9BF5FC257D7F}">
      <dsp:nvSpPr>
        <dsp:cNvPr id="0" name=""/>
        <dsp:cNvSpPr/>
      </dsp:nvSpPr>
      <dsp:spPr>
        <a:xfrm>
          <a:off x="0" y="3813123"/>
          <a:ext cx="4988440" cy="1524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D7E155-270D-4B5A-A072-4266BE8CB0AF}">
      <dsp:nvSpPr>
        <dsp:cNvPr id="0" name=""/>
        <dsp:cNvSpPr/>
      </dsp:nvSpPr>
      <dsp:spPr>
        <a:xfrm>
          <a:off x="461309" y="4156246"/>
          <a:ext cx="838743" cy="8387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33636B-13BA-495B-A62E-BBE945A0D67F}">
      <dsp:nvSpPr>
        <dsp:cNvPr id="0" name=""/>
        <dsp:cNvSpPr/>
      </dsp:nvSpPr>
      <dsp:spPr>
        <a:xfrm>
          <a:off x="1761361" y="3813123"/>
          <a:ext cx="3227078"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800100">
            <a:lnSpc>
              <a:spcPct val="90000"/>
            </a:lnSpc>
            <a:spcBef>
              <a:spcPct val="0"/>
            </a:spcBef>
            <a:spcAft>
              <a:spcPct val="35000"/>
            </a:spcAft>
            <a:buNone/>
          </a:pPr>
          <a:r>
            <a:rPr lang="en-US" sz="1800" kern="1200"/>
            <a:t>Friendships</a:t>
          </a:r>
        </a:p>
      </dsp:txBody>
      <dsp:txXfrm>
        <a:off x="1761361" y="3813123"/>
        <a:ext cx="3227078" cy="15249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1E046-389D-450A-BF48-E56863D0FFAB}">
      <dsp:nvSpPr>
        <dsp:cNvPr id="0" name=""/>
        <dsp:cNvSpPr/>
      </dsp:nvSpPr>
      <dsp:spPr>
        <a:xfrm>
          <a:off x="0" y="4170"/>
          <a:ext cx="4988440" cy="888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2CBC47-2A61-43A0-8D1B-92D90B5EB0EF}">
      <dsp:nvSpPr>
        <dsp:cNvPr id="0" name=""/>
        <dsp:cNvSpPr/>
      </dsp:nvSpPr>
      <dsp:spPr>
        <a:xfrm>
          <a:off x="268742" y="204061"/>
          <a:ext cx="488622" cy="4886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176ABF-3449-4F55-B6AA-3E6B1784E573}">
      <dsp:nvSpPr>
        <dsp:cNvPr id="0" name=""/>
        <dsp:cNvSpPr/>
      </dsp:nvSpPr>
      <dsp:spPr>
        <a:xfrm>
          <a:off x="1026106" y="4170"/>
          <a:ext cx="3962333"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44550">
            <a:lnSpc>
              <a:spcPct val="90000"/>
            </a:lnSpc>
            <a:spcBef>
              <a:spcPct val="0"/>
            </a:spcBef>
            <a:spcAft>
              <a:spcPct val="35000"/>
            </a:spcAft>
            <a:buNone/>
          </a:pPr>
          <a:r>
            <a:rPr lang="en-US" sz="1900" kern="1200"/>
            <a:t>Make approach approachable – take small steps</a:t>
          </a:r>
        </a:p>
      </dsp:txBody>
      <dsp:txXfrm>
        <a:off x="1026106" y="4170"/>
        <a:ext cx="3962333" cy="888403"/>
      </dsp:txXfrm>
    </dsp:sp>
    <dsp:sp modelId="{C3E2620D-7DBE-4523-9BD7-ED11709776C6}">
      <dsp:nvSpPr>
        <dsp:cNvPr id="0" name=""/>
        <dsp:cNvSpPr/>
      </dsp:nvSpPr>
      <dsp:spPr>
        <a:xfrm>
          <a:off x="0" y="1114675"/>
          <a:ext cx="4988440" cy="888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D89B5C-B686-4F58-B998-E304FB3AF848}">
      <dsp:nvSpPr>
        <dsp:cNvPr id="0" name=""/>
        <dsp:cNvSpPr/>
      </dsp:nvSpPr>
      <dsp:spPr>
        <a:xfrm>
          <a:off x="268742" y="1314566"/>
          <a:ext cx="488622" cy="4886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0AA5C-532D-495A-A1A8-96D87BB6BDFE}">
      <dsp:nvSpPr>
        <dsp:cNvPr id="0" name=""/>
        <dsp:cNvSpPr/>
      </dsp:nvSpPr>
      <dsp:spPr>
        <a:xfrm>
          <a:off x="1026106" y="1114675"/>
          <a:ext cx="3962333"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44550">
            <a:lnSpc>
              <a:spcPct val="90000"/>
            </a:lnSpc>
            <a:spcBef>
              <a:spcPct val="0"/>
            </a:spcBef>
            <a:spcAft>
              <a:spcPct val="35000"/>
            </a:spcAft>
            <a:buNone/>
          </a:pPr>
          <a:r>
            <a:rPr lang="en-US" sz="1900" kern="1200"/>
            <a:t>Start with easiest and build on success</a:t>
          </a:r>
        </a:p>
      </dsp:txBody>
      <dsp:txXfrm>
        <a:off x="1026106" y="1114675"/>
        <a:ext cx="3962333" cy="888403"/>
      </dsp:txXfrm>
    </dsp:sp>
    <dsp:sp modelId="{2FF35655-482E-499F-BB9B-1CB084AFD26E}">
      <dsp:nvSpPr>
        <dsp:cNvPr id="0" name=""/>
        <dsp:cNvSpPr/>
      </dsp:nvSpPr>
      <dsp:spPr>
        <a:xfrm>
          <a:off x="0" y="2225180"/>
          <a:ext cx="4988440" cy="888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DFDA2-EE05-4CD1-82C1-AD334C3EA59A}">
      <dsp:nvSpPr>
        <dsp:cNvPr id="0" name=""/>
        <dsp:cNvSpPr/>
      </dsp:nvSpPr>
      <dsp:spPr>
        <a:xfrm>
          <a:off x="268742" y="2425070"/>
          <a:ext cx="488622" cy="4886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A9E861-B1A7-48D3-87AA-C2DF94DD36F0}">
      <dsp:nvSpPr>
        <dsp:cNvPr id="0" name=""/>
        <dsp:cNvSpPr/>
      </dsp:nvSpPr>
      <dsp:spPr>
        <a:xfrm>
          <a:off x="1026106" y="2225180"/>
          <a:ext cx="3962333"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44550">
            <a:lnSpc>
              <a:spcPct val="90000"/>
            </a:lnSpc>
            <a:spcBef>
              <a:spcPct val="0"/>
            </a:spcBef>
            <a:spcAft>
              <a:spcPct val="35000"/>
            </a:spcAft>
            <a:buNone/>
          </a:pPr>
          <a:r>
            <a:rPr lang="en-US" sz="1900" kern="1200"/>
            <a:t>Encourage movement beyond the comfort zone</a:t>
          </a:r>
        </a:p>
      </dsp:txBody>
      <dsp:txXfrm>
        <a:off x="1026106" y="2225180"/>
        <a:ext cx="3962333" cy="888403"/>
      </dsp:txXfrm>
    </dsp:sp>
    <dsp:sp modelId="{BB9765F9-CD69-4A34-9F93-07B33E88FA92}">
      <dsp:nvSpPr>
        <dsp:cNvPr id="0" name=""/>
        <dsp:cNvSpPr/>
      </dsp:nvSpPr>
      <dsp:spPr>
        <a:xfrm>
          <a:off x="0" y="3335684"/>
          <a:ext cx="4988440" cy="888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CE27C-42A1-4C2B-91CC-00B339E37003}">
      <dsp:nvSpPr>
        <dsp:cNvPr id="0" name=""/>
        <dsp:cNvSpPr/>
      </dsp:nvSpPr>
      <dsp:spPr>
        <a:xfrm>
          <a:off x="268742" y="3535575"/>
          <a:ext cx="488622" cy="4886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4E51BC-2913-44CC-955E-447FD91BE239}">
      <dsp:nvSpPr>
        <dsp:cNvPr id="0" name=""/>
        <dsp:cNvSpPr/>
      </dsp:nvSpPr>
      <dsp:spPr>
        <a:xfrm>
          <a:off x="1026106" y="3335684"/>
          <a:ext cx="3962333"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44550">
            <a:lnSpc>
              <a:spcPct val="90000"/>
            </a:lnSpc>
            <a:spcBef>
              <a:spcPct val="0"/>
            </a:spcBef>
            <a:spcAft>
              <a:spcPct val="35000"/>
            </a:spcAft>
            <a:buNone/>
          </a:pPr>
          <a:r>
            <a:rPr lang="en-US" sz="1900" kern="1200"/>
            <a:t>Predict, allow, encourage failure</a:t>
          </a:r>
        </a:p>
      </dsp:txBody>
      <dsp:txXfrm>
        <a:off x="1026106" y="3335684"/>
        <a:ext cx="3962333" cy="888403"/>
      </dsp:txXfrm>
    </dsp:sp>
    <dsp:sp modelId="{A71EFB17-872E-43EC-ABD8-2C8990FCCA0B}">
      <dsp:nvSpPr>
        <dsp:cNvPr id="0" name=""/>
        <dsp:cNvSpPr/>
      </dsp:nvSpPr>
      <dsp:spPr>
        <a:xfrm>
          <a:off x="0" y="4446189"/>
          <a:ext cx="4988440" cy="888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D1979F-1F24-47E3-AFE6-EEDD5D32EDB2}">
      <dsp:nvSpPr>
        <dsp:cNvPr id="0" name=""/>
        <dsp:cNvSpPr/>
      </dsp:nvSpPr>
      <dsp:spPr>
        <a:xfrm>
          <a:off x="268742" y="4646080"/>
          <a:ext cx="488622" cy="488622"/>
        </a:xfrm>
        <a:prstGeom prst="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551D2E-ECC6-47B8-B294-23BEB30F5E48}">
      <dsp:nvSpPr>
        <dsp:cNvPr id="0" name=""/>
        <dsp:cNvSpPr/>
      </dsp:nvSpPr>
      <dsp:spPr>
        <a:xfrm>
          <a:off x="1026106" y="4446189"/>
          <a:ext cx="3962333"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44550">
            <a:lnSpc>
              <a:spcPct val="90000"/>
            </a:lnSpc>
            <a:spcBef>
              <a:spcPct val="0"/>
            </a:spcBef>
            <a:spcAft>
              <a:spcPct val="35000"/>
            </a:spcAft>
            <a:buNone/>
          </a:pPr>
          <a:r>
            <a:rPr lang="en-US" sz="1900" kern="1200"/>
            <a:t>Be patient</a:t>
          </a:r>
        </a:p>
      </dsp:txBody>
      <dsp:txXfrm>
        <a:off x="1026106" y="4446189"/>
        <a:ext cx="3962333" cy="8884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BFB2B-BE1D-4E47-A05A-B9466949D8A6}" type="datetimeFigureOut">
              <a:rPr lang="en-US" smtClean="0"/>
              <a:t>5/4/21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7BDD9-9E57-A348-9BC4-CC5330152866}" type="slidenum">
              <a:rPr lang="en-US" smtClean="0"/>
              <a:t>‹#›</a:t>
            </a:fld>
            <a:endParaRPr lang="en-US"/>
          </a:p>
        </p:txBody>
      </p:sp>
    </p:spTree>
    <p:extLst>
      <p:ext uri="{BB962C8B-B14F-4D97-AF65-F5344CB8AC3E}">
        <p14:creationId xmlns:p14="http://schemas.microsoft.com/office/powerpoint/2010/main" val="2070682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DB252-2A62-4BF9-9C9C-D34B830A6874}" type="slidenum">
              <a:rPr lang="ar-SA" altLang="en-US" smtClean="0"/>
              <a:pPr/>
              <a:t>25</a:t>
            </a:fld>
            <a:endParaRPr lang="en-US" altLang="en-US" dirty="0">
              <a:cs typeface="Arial" pitchFamily="34" charset="0"/>
            </a:endParaRPr>
          </a:p>
        </p:txBody>
      </p:sp>
    </p:spTree>
    <p:extLst>
      <p:ext uri="{BB962C8B-B14F-4D97-AF65-F5344CB8AC3E}">
        <p14:creationId xmlns:p14="http://schemas.microsoft.com/office/powerpoint/2010/main" val="280723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5/4/21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1693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5/4/21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0678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5/4/21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6807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5/4/21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9508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7961243" cy="1325563"/>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7961243"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5/4/21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0510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5/4/21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7495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5/4/21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5405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5/4/21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2292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5/4/21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3691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5/4/21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8004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5/4/21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7179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5/4/21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5049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5/4/21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4918380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7" r:id="rId5"/>
    <p:sldLayoutId id="2147483688" r:id="rId6"/>
    <p:sldLayoutId id="2147483694" r:id="rId7"/>
    <p:sldLayoutId id="2147483689" r:id="rId8"/>
    <p:sldLayoutId id="2147483690" r:id="rId9"/>
    <p:sldLayoutId id="2147483691" r:id="rId10"/>
    <p:sldLayoutId id="2147483692" r:id="rId11"/>
    <p:sldLayoutId id="2147483693"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tiff"/><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tiff"/><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diagramLayout" Target="../diagrams/layout6.xml"/><Relationship Id="rId7" Type="http://schemas.openxmlformats.org/officeDocument/2006/relationships/image" Target="../media/image4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2.svg"/><Relationship Id="rId4" Type="http://schemas.openxmlformats.org/officeDocument/2006/relationships/diagramQuickStyle" Target="../diagrams/quickStyle6.xm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0.tiff"/><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tiff"/><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tiff"/><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tiff"/><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15111"/>
            <a:ext cx="2266158"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6"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a:extLst>
              <a:ext uri="{FF2B5EF4-FFF2-40B4-BE49-F238E27FC236}">
                <a16:creationId xmlns:a16="http://schemas.microsoft.com/office/drawing/2014/main" id="{C0E57C1F-46F5-4370-B06D-B636F1E76A80}"/>
              </a:ext>
            </a:extLst>
          </p:cNvPr>
          <p:cNvPicPr>
            <a:picLocks noChangeAspect="1"/>
          </p:cNvPicPr>
          <p:nvPr/>
        </p:nvPicPr>
        <p:blipFill rotWithShape="1">
          <a:blip r:embed="rId2"/>
          <a:srcRect l="32890" r="17611"/>
          <a:stretch/>
        </p:blipFill>
        <p:spPr>
          <a:xfrm>
            <a:off x="1" y="10"/>
            <a:ext cx="4587427"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ubtitle 2">
            <a:extLst>
              <a:ext uri="{FF2B5EF4-FFF2-40B4-BE49-F238E27FC236}">
                <a16:creationId xmlns:a16="http://schemas.microsoft.com/office/drawing/2014/main" id="{3958D044-96CD-F346-A8C7-880E4FF4DEDE}"/>
              </a:ext>
            </a:extLst>
          </p:cNvPr>
          <p:cNvSpPr>
            <a:spLocks noGrp="1"/>
          </p:cNvSpPr>
          <p:nvPr>
            <p:ph type="subTitle" idx="1"/>
          </p:nvPr>
        </p:nvSpPr>
        <p:spPr>
          <a:xfrm>
            <a:off x="5381281" y="3958361"/>
            <a:ext cx="3630007" cy="3327745"/>
          </a:xfrm>
        </p:spPr>
        <p:txBody>
          <a:bodyPr vert="horz" lIns="91440" tIns="45720" rIns="91440" bIns="45720" rtlCol="0">
            <a:normAutofit/>
          </a:bodyPr>
          <a:lstStyle/>
          <a:p>
            <a:pPr indent="-228600">
              <a:buFont typeface="Arial" panose="020B0604020202020204" pitchFamily="34" charset="0"/>
              <a:buChar char="•"/>
            </a:pPr>
            <a:endParaRPr lang="en-US" sz="1700" dirty="0"/>
          </a:p>
          <a:p>
            <a:pPr algn="ctr">
              <a:spcBef>
                <a:spcPts val="0"/>
              </a:spcBef>
            </a:pPr>
            <a:r>
              <a:rPr lang="en-US" sz="1800" dirty="0">
                <a:solidFill>
                  <a:srgbClr val="002060"/>
                </a:solidFill>
                <a:latin typeface="Arial Rounded MT Bold" panose="020F0704030504030204" pitchFamily="34" charset="77"/>
              </a:rPr>
              <a:t>Rona Milch Novick, PhD</a:t>
            </a:r>
          </a:p>
          <a:p>
            <a:pPr algn="ctr">
              <a:spcBef>
                <a:spcPts val="0"/>
              </a:spcBef>
            </a:pPr>
            <a:r>
              <a:rPr lang="en-US" sz="1800" dirty="0">
                <a:solidFill>
                  <a:srgbClr val="002060"/>
                </a:solidFill>
                <a:latin typeface="Arial Rounded MT Bold" panose="020F0704030504030204" pitchFamily="34" charset="77"/>
              </a:rPr>
              <a:t>Dean</a:t>
            </a:r>
          </a:p>
        </p:txBody>
      </p:sp>
      <p:sp>
        <p:nvSpPr>
          <p:cNvPr id="2" name="Title 1">
            <a:extLst>
              <a:ext uri="{FF2B5EF4-FFF2-40B4-BE49-F238E27FC236}">
                <a16:creationId xmlns:a16="http://schemas.microsoft.com/office/drawing/2014/main" id="{1D2FF27C-7339-674A-89AF-D511DD15227D}"/>
              </a:ext>
            </a:extLst>
          </p:cNvPr>
          <p:cNvSpPr>
            <a:spLocks noGrp="1"/>
          </p:cNvSpPr>
          <p:nvPr>
            <p:ph type="ctrTitle"/>
          </p:nvPr>
        </p:nvSpPr>
        <p:spPr>
          <a:xfrm>
            <a:off x="135131" y="846900"/>
            <a:ext cx="4888420" cy="1807305"/>
          </a:xfrm>
        </p:spPr>
        <p:txBody>
          <a:bodyPr vert="horz" lIns="91440" tIns="45720" rIns="91440" bIns="45720" rtlCol="0" anchor="ctr">
            <a:noAutofit/>
          </a:bodyPr>
          <a:lstStyle/>
          <a:p>
            <a:r>
              <a:rPr lang="en-US" sz="3600" dirty="0"/>
              <a:t>Resilience:</a:t>
            </a:r>
            <a:br>
              <a:rPr lang="en-US" sz="3600" dirty="0"/>
            </a:br>
            <a:r>
              <a:rPr lang="en-US" sz="3600" dirty="0"/>
              <a:t>Getting Back to Normal</a:t>
            </a:r>
            <a:br>
              <a:rPr lang="en-US" sz="3600" dirty="0"/>
            </a:br>
            <a:r>
              <a:rPr lang="en-US" sz="3600" dirty="0"/>
              <a:t>When Things Are Not Normal</a:t>
            </a:r>
            <a:br>
              <a:rPr lang="en-US" sz="3600" dirty="0"/>
            </a:br>
            <a:br>
              <a:rPr lang="en-US" sz="3600" dirty="0"/>
            </a:br>
            <a:r>
              <a:rPr lang="en-US" sz="1800" dirty="0"/>
              <a:t>Jewish Community Mental Health Awareness</a:t>
            </a:r>
            <a:br>
              <a:rPr lang="en-US" sz="1800" dirty="0"/>
            </a:br>
            <a:r>
              <a:rPr lang="en-US" sz="1800" dirty="0"/>
              <a:t>Shabbat</a:t>
            </a:r>
            <a:endParaRPr lang="en-US" sz="3600" dirty="0"/>
          </a:p>
        </p:txBody>
      </p:sp>
      <p:pic>
        <p:nvPicPr>
          <p:cNvPr id="36" name="Picture 35">
            <a:extLst>
              <a:ext uri="{FF2B5EF4-FFF2-40B4-BE49-F238E27FC236}">
                <a16:creationId xmlns:a16="http://schemas.microsoft.com/office/drawing/2014/main" id="{3811292B-A636-8E4D-9A26-897D1D087164}"/>
              </a:ext>
            </a:extLst>
          </p:cNvPr>
          <p:cNvPicPr>
            <a:picLocks noChangeAspect="1"/>
          </p:cNvPicPr>
          <p:nvPr/>
        </p:nvPicPr>
        <p:blipFill>
          <a:blip r:embed="rId3"/>
          <a:stretch>
            <a:fillRect/>
          </a:stretch>
        </p:blipFill>
        <p:spPr>
          <a:xfrm>
            <a:off x="6401510" y="4940060"/>
            <a:ext cx="1589551" cy="1776203"/>
          </a:xfrm>
          <a:prstGeom prst="rect">
            <a:avLst/>
          </a:prstGeom>
        </p:spPr>
      </p:pic>
    </p:spTree>
    <p:extLst>
      <p:ext uri="{BB962C8B-B14F-4D97-AF65-F5344CB8AC3E}">
        <p14:creationId xmlns:p14="http://schemas.microsoft.com/office/powerpoint/2010/main" val="322121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79239" y="2640169"/>
            <a:ext cx="2067053" cy="2882995"/>
          </a:xfrm>
          <a:prstGeom prst="rect">
            <a:avLst/>
          </a:prstGeom>
        </p:spPr>
      </p:pic>
      <p:sp>
        <p:nvSpPr>
          <p:cNvPr id="19458" name="Rectangle 2"/>
          <p:cNvSpPr>
            <a:spLocks noGrp="1" noChangeArrowheads="1"/>
          </p:cNvSpPr>
          <p:nvPr>
            <p:ph type="title"/>
          </p:nvPr>
        </p:nvSpPr>
        <p:spPr/>
        <p:txBody>
          <a:bodyPr/>
          <a:lstStyle/>
          <a:p>
            <a:pPr eaLnBrk="1" hangingPunct="1"/>
            <a:r>
              <a:rPr lang="en-US" altLang="en-US" dirty="0"/>
              <a:t>From Negative (sensitization) to </a:t>
            </a:r>
            <a:r>
              <a:rPr lang="en-US" altLang="en-US" dirty="0" err="1"/>
              <a:t>Postive</a:t>
            </a:r>
            <a:r>
              <a:rPr lang="en-US" altLang="en-US" dirty="0"/>
              <a:t> (steeling and resilience)</a:t>
            </a:r>
          </a:p>
        </p:txBody>
      </p:sp>
      <p:sp>
        <p:nvSpPr>
          <p:cNvPr id="19459" name="Rectangle 3"/>
          <p:cNvSpPr>
            <a:spLocks noGrp="1" noChangeArrowheads="1"/>
          </p:cNvSpPr>
          <p:nvPr>
            <p:ph idx="1"/>
          </p:nvPr>
        </p:nvSpPr>
        <p:spPr>
          <a:xfrm>
            <a:off x="417103" y="2362200"/>
            <a:ext cx="7155674" cy="4114800"/>
          </a:xfrm>
        </p:spPr>
        <p:txBody>
          <a:bodyPr/>
          <a:lstStyle/>
          <a:p>
            <a:pPr eaLnBrk="1" hangingPunct="1"/>
            <a:r>
              <a:rPr lang="en-US" altLang="en-US" sz="2800" dirty="0"/>
              <a:t>What allows stress/adversity to result in steeling vs. sensitization?</a:t>
            </a:r>
          </a:p>
          <a:p>
            <a:pPr lvl="1" eaLnBrk="1" hangingPunct="1"/>
            <a:r>
              <a:rPr lang="en-US" altLang="en-US" sz="2800" dirty="0"/>
              <a:t>Successful coping</a:t>
            </a:r>
          </a:p>
          <a:p>
            <a:pPr lvl="1" eaLnBrk="1" hangingPunct="1"/>
            <a:r>
              <a:rPr lang="en-US" altLang="en-US" sz="2800" dirty="0"/>
              <a:t>Physiological adaptation</a:t>
            </a:r>
          </a:p>
          <a:p>
            <a:pPr lvl="1" eaLnBrk="1" hangingPunct="1"/>
            <a:r>
              <a:rPr lang="en-US" altLang="en-US" sz="2800" dirty="0"/>
              <a:t>Psychological habituation</a:t>
            </a:r>
          </a:p>
          <a:p>
            <a:pPr lvl="1" eaLnBrk="1" hangingPunct="1"/>
            <a:r>
              <a:rPr lang="en-US" altLang="en-US" sz="2800" dirty="0"/>
              <a:t>Cognitive redefinition of experience</a:t>
            </a:r>
          </a:p>
          <a:p>
            <a:pPr lvl="1" eaLnBrk="1" hangingPunct="1"/>
            <a:r>
              <a:rPr lang="en-US" altLang="en-US" sz="2800" dirty="0"/>
              <a:t>Self-efficacy</a:t>
            </a:r>
          </a:p>
          <a:p>
            <a:pPr lvl="1" eaLnBrk="1" hangingPunct="1"/>
            <a:endParaRPr lang="en-US" altLang="en-US" dirty="0"/>
          </a:p>
        </p:txBody>
      </p:sp>
      <p:sp>
        <p:nvSpPr>
          <p:cNvPr id="19457" name="Slide Number Placeholder 5"/>
          <p:cNvSpPr>
            <a:spLocks noGrp="1"/>
          </p:cNvSpPr>
          <p:nvPr>
            <p:ph type="sldNum" sz="quarter" idx="4"/>
          </p:nvPr>
        </p:nvSpPr>
        <p:spPr bwMode="auto">
          <a:xfrm>
            <a:off x="7678616" y="295730"/>
            <a:ext cx="791308" cy="767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fld id="{C80B1954-BE56-B042-A181-7D6488BCEDEB}" type="slidenum">
              <a:rPr lang="en-US" smtClean="0"/>
              <a:pPr>
                <a:spcBef>
                  <a:spcPct val="0"/>
                </a:spcBef>
                <a:buClrTx/>
                <a:buSzTx/>
                <a:buFontTx/>
                <a:buNone/>
              </a:pPr>
              <a:t>10</a:t>
            </a:fld>
            <a:endParaRPr lang="en-US" altLang="en-US" sz="1000" b="0">
              <a:latin typeface="Arial" charset="0"/>
            </a:endParaRPr>
          </a:p>
        </p:txBody>
      </p:sp>
      <p:pic>
        <p:nvPicPr>
          <p:cNvPr id="6" name="Graphic 5" descr="Building Brick Wall with solid fill">
            <a:extLst>
              <a:ext uri="{FF2B5EF4-FFF2-40B4-BE49-F238E27FC236}">
                <a16:creationId xmlns:a16="http://schemas.microsoft.com/office/drawing/2014/main" id="{E457A508-2D14-4A47-8FEC-1145EC0BA3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745" y="5894965"/>
            <a:ext cx="838201" cy="838201"/>
          </a:xfrm>
          <a:prstGeom prst="rect">
            <a:avLst/>
          </a:prstGeom>
        </p:spPr>
      </p:pic>
    </p:spTree>
    <p:extLst>
      <p:ext uri="{BB962C8B-B14F-4D97-AF65-F5344CB8AC3E}">
        <p14:creationId xmlns:p14="http://schemas.microsoft.com/office/powerpoint/2010/main" val="192037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49890" y="527562"/>
            <a:ext cx="5244219"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6149" name="Rectangle 72">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0" name="Rectangle 74">
            <a:extLst>
              <a:ext uri="{FF2B5EF4-FFF2-40B4-BE49-F238E27FC236}">
                <a16:creationId xmlns:a16="http://schemas.microsoft.com/office/drawing/2014/main" id="{FA505F40-D149-43ED-AF99-35E23BCA8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1" name="Freeform: Shape 76">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D14D3BD5-97A5-2B42-B160-6B5DDCE65A8C}"/>
              </a:ext>
            </a:extLst>
          </p:cNvPr>
          <p:cNvSpPr>
            <a:spLocks noGrp="1"/>
          </p:cNvSpPr>
          <p:nvPr>
            <p:ph type="body" idx="1"/>
          </p:nvPr>
        </p:nvSpPr>
        <p:spPr>
          <a:xfrm>
            <a:off x="545774" y="4854553"/>
            <a:ext cx="7506822" cy="775494"/>
          </a:xfrm>
        </p:spPr>
        <p:txBody>
          <a:bodyPr vert="horz" lIns="91440" tIns="45720" rIns="91440" bIns="45720" rtlCol="0">
            <a:noAutofit/>
          </a:bodyPr>
          <a:lstStyle/>
          <a:p>
            <a:r>
              <a:rPr lang="en-US" sz="4000" dirty="0"/>
              <a:t>Routes to resilience</a:t>
            </a:r>
          </a:p>
        </p:txBody>
      </p:sp>
      <p:pic>
        <p:nvPicPr>
          <p:cNvPr id="6146" name="Picture 2" descr="Anxiety Therapy NYC | Psychotherapist for Anxiety NYC | Top 5 Coping Skills  to Manage Anxiety">
            <a:extLst>
              <a:ext uri="{FF2B5EF4-FFF2-40B4-BE49-F238E27FC236}">
                <a16:creationId xmlns:a16="http://schemas.microsoft.com/office/drawing/2014/main" id="{48E987A1-141A-E645-A478-4AAA3E38A9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9185" y="571811"/>
            <a:ext cx="4003204" cy="272276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Road with solid fill">
            <a:extLst>
              <a:ext uri="{FF2B5EF4-FFF2-40B4-BE49-F238E27FC236}">
                <a16:creationId xmlns:a16="http://schemas.microsoft.com/office/drawing/2014/main" id="{E20CC2D4-2B2D-9440-AD82-50AD1284A8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420" y="5959735"/>
            <a:ext cx="766707" cy="766707"/>
          </a:xfrm>
          <a:prstGeom prst="rect">
            <a:avLst/>
          </a:prstGeom>
        </p:spPr>
      </p:pic>
    </p:spTree>
    <p:extLst>
      <p:ext uri="{BB962C8B-B14F-4D97-AF65-F5344CB8AC3E}">
        <p14:creationId xmlns:p14="http://schemas.microsoft.com/office/powerpoint/2010/main" val="2000618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E72953">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E12F4FA-125D-894E-B121-C3348461CBF1}"/>
              </a:ext>
            </a:extLst>
          </p:cNvPr>
          <p:cNvSpPr>
            <a:spLocks noGrp="1"/>
          </p:cNvSpPr>
          <p:nvPr>
            <p:ph type="title"/>
          </p:nvPr>
        </p:nvSpPr>
        <p:spPr>
          <a:xfrm>
            <a:off x="4144617" y="365125"/>
            <a:ext cx="4370732" cy="1433433"/>
          </a:xfrm>
        </p:spPr>
        <p:txBody>
          <a:bodyPr anchor="b">
            <a:normAutofit/>
          </a:bodyPr>
          <a:lstStyle/>
          <a:p>
            <a:r>
              <a:rPr lang="en-US" sz="2800"/>
              <a:t>Getting From Here to There:</a:t>
            </a:r>
            <a:br>
              <a:rPr lang="en-US" sz="2800"/>
            </a:br>
            <a:r>
              <a:rPr lang="en-US" sz="2800"/>
              <a:t>The Road to Resilience</a:t>
            </a:r>
          </a:p>
        </p:txBody>
      </p:sp>
      <p:pic>
        <p:nvPicPr>
          <p:cNvPr id="7" name="Graphic 6" descr="Running">
            <a:extLst>
              <a:ext uri="{FF2B5EF4-FFF2-40B4-BE49-F238E27FC236}">
                <a16:creationId xmlns:a16="http://schemas.microsoft.com/office/drawing/2014/main" id="{DC6BF6D2-B650-45AB-8566-41DE8AB4E7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811" y="2960076"/>
            <a:ext cx="3232150" cy="3232150"/>
          </a:xfrm>
          <a:prstGeom prst="rect">
            <a:avLst/>
          </a:prstGeom>
        </p:spPr>
      </p:pic>
      <p:sp>
        <p:nvSpPr>
          <p:cNvPr id="3" name="Content Placeholder 2">
            <a:extLst>
              <a:ext uri="{FF2B5EF4-FFF2-40B4-BE49-F238E27FC236}">
                <a16:creationId xmlns:a16="http://schemas.microsoft.com/office/drawing/2014/main" id="{E63F876A-1F3A-764A-A6B9-73DBEF9A3872}"/>
              </a:ext>
            </a:extLst>
          </p:cNvPr>
          <p:cNvSpPr>
            <a:spLocks noGrp="1"/>
          </p:cNvSpPr>
          <p:nvPr>
            <p:ph idx="1"/>
          </p:nvPr>
        </p:nvSpPr>
        <p:spPr>
          <a:xfrm>
            <a:off x="4144617" y="2055813"/>
            <a:ext cx="4370733" cy="4121149"/>
          </a:xfrm>
        </p:spPr>
        <p:txBody>
          <a:bodyPr anchor="t">
            <a:normAutofit/>
          </a:bodyPr>
          <a:lstStyle/>
          <a:p>
            <a:r>
              <a:rPr lang="en-US" sz="2100"/>
              <a:t>Accept/know where you are – note your struggles</a:t>
            </a:r>
          </a:p>
          <a:p>
            <a:r>
              <a:rPr lang="en-US" sz="2100"/>
              <a:t>Permission to be human</a:t>
            </a:r>
          </a:p>
          <a:p>
            <a:r>
              <a:rPr lang="en-US" sz="2100"/>
              <a:t>Learning skills/building strength takes time</a:t>
            </a:r>
          </a:p>
          <a:p>
            <a:endParaRPr lang="en-US" sz="2100"/>
          </a:p>
        </p:txBody>
      </p:sp>
      <p:pic>
        <p:nvPicPr>
          <p:cNvPr id="8" name="Graphic 7" descr="Road with solid fill">
            <a:extLst>
              <a:ext uri="{FF2B5EF4-FFF2-40B4-BE49-F238E27FC236}">
                <a16:creationId xmlns:a16="http://schemas.microsoft.com/office/drawing/2014/main" id="{68D2E59F-FC13-3B4D-879C-7EF4EF431F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9684" y="5920154"/>
            <a:ext cx="766707" cy="766707"/>
          </a:xfrm>
          <a:prstGeom prst="rect">
            <a:avLst/>
          </a:prstGeom>
        </p:spPr>
      </p:pic>
    </p:spTree>
    <p:extLst>
      <p:ext uri="{BB962C8B-B14F-4D97-AF65-F5344CB8AC3E}">
        <p14:creationId xmlns:p14="http://schemas.microsoft.com/office/powerpoint/2010/main" val="85476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E72953">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4CD13F-9D66-664F-93AF-AEC353820ACF}"/>
              </a:ext>
            </a:extLst>
          </p:cNvPr>
          <p:cNvSpPr>
            <a:spLocks noGrp="1"/>
          </p:cNvSpPr>
          <p:nvPr>
            <p:ph type="title"/>
          </p:nvPr>
        </p:nvSpPr>
        <p:spPr>
          <a:xfrm>
            <a:off x="4144617" y="365125"/>
            <a:ext cx="4370732" cy="1433433"/>
          </a:xfrm>
        </p:spPr>
        <p:txBody>
          <a:bodyPr anchor="b">
            <a:normAutofit/>
          </a:bodyPr>
          <a:lstStyle/>
          <a:p>
            <a:r>
              <a:rPr lang="en-US"/>
              <a:t>Physiology and Resilience</a:t>
            </a:r>
            <a:endParaRPr lang="en-US" dirty="0"/>
          </a:p>
        </p:txBody>
      </p:sp>
      <p:pic>
        <p:nvPicPr>
          <p:cNvPr id="7" name="Graphic 6" descr="Health">
            <a:extLst>
              <a:ext uri="{FF2B5EF4-FFF2-40B4-BE49-F238E27FC236}">
                <a16:creationId xmlns:a16="http://schemas.microsoft.com/office/drawing/2014/main" id="{5FC67CEA-5DF1-4D31-9DE1-A0EA67AEF3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599" y="2891396"/>
            <a:ext cx="3232150" cy="3232150"/>
          </a:xfrm>
          <a:prstGeom prst="rect">
            <a:avLst/>
          </a:prstGeom>
        </p:spPr>
      </p:pic>
      <p:sp>
        <p:nvSpPr>
          <p:cNvPr id="13" name="Content Placeholder 2">
            <a:extLst>
              <a:ext uri="{FF2B5EF4-FFF2-40B4-BE49-F238E27FC236}">
                <a16:creationId xmlns:a16="http://schemas.microsoft.com/office/drawing/2014/main" id="{12DB0AC7-749D-854C-BF60-FA6EB163441E}"/>
              </a:ext>
            </a:extLst>
          </p:cNvPr>
          <p:cNvSpPr>
            <a:spLocks noGrp="1"/>
          </p:cNvSpPr>
          <p:nvPr>
            <p:ph idx="1"/>
          </p:nvPr>
        </p:nvSpPr>
        <p:spPr>
          <a:xfrm>
            <a:off x="4242865" y="2267928"/>
            <a:ext cx="4370733" cy="4121149"/>
          </a:xfrm>
        </p:spPr>
        <p:txBody>
          <a:bodyPr anchor="t">
            <a:normAutofit/>
          </a:bodyPr>
          <a:lstStyle/>
          <a:p>
            <a:r>
              <a:rPr lang="en-US" sz="2100" dirty="0"/>
              <a:t>Where does your stress live in your body?</a:t>
            </a:r>
          </a:p>
          <a:p>
            <a:r>
              <a:rPr lang="en-US" sz="2100" dirty="0"/>
              <a:t>Genetic loading</a:t>
            </a:r>
          </a:p>
          <a:p>
            <a:r>
              <a:rPr lang="en-US" sz="2100" dirty="0"/>
              <a:t>We are both controlled by and control our physiology</a:t>
            </a:r>
          </a:p>
        </p:txBody>
      </p:sp>
      <p:pic>
        <p:nvPicPr>
          <p:cNvPr id="14" name="Graphic 13" descr="Skeleton with solid fill">
            <a:extLst>
              <a:ext uri="{FF2B5EF4-FFF2-40B4-BE49-F238E27FC236}">
                <a16:creationId xmlns:a16="http://schemas.microsoft.com/office/drawing/2014/main" id="{762BEAAE-21EF-DA4B-A9AE-5CB2134C97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86" y="5886202"/>
            <a:ext cx="878177" cy="878177"/>
          </a:xfrm>
          <a:prstGeom prst="rect">
            <a:avLst/>
          </a:prstGeom>
        </p:spPr>
      </p:pic>
    </p:spTree>
    <p:extLst>
      <p:ext uri="{BB962C8B-B14F-4D97-AF65-F5344CB8AC3E}">
        <p14:creationId xmlns:p14="http://schemas.microsoft.com/office/powerpoint/2010/main" val="105601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71315" y="2176529"/>
            <a:ext cx="2933700" cy="2933700"/>
          </a:xfrm>
          <a:prstGeom prst="rect">
            <a:avLst/>
          </a:prstGeom>
        </p:spPr>
      </p:pic>
      <p:sp>
        <p:nvSpPr>
          <p:cNvPr id="2" name="Title 1"/>
          <p:cNvSpPr>
            <a:spLocks noGrp="1"/>
          </p:cNvSpPr>
          <p:nvPr>
            <p:ph type="title"/>
          </p:nvPr>
        </p:nvSpPr>
        <p:spPr/>
        <p:txBody>
          <a:bodyPr/>
          <a:lstStyle/>
          <a:p>
            <a:r>
              <a:rPr lang="en-US" dirty="0"/>
              <a:t>Impacting Physiology</a:t>
            </a:r>
          </a:p>
        </p:txBody>
      </p:sp>
      <p:sp>
        <p:nvSpPr>
          <p:cNvPr id="3" name="Content Placeholder 2"/>
          <p:cNvSpPr>
            <a:spLocks noGrp="1"/>
          </p:cNvSpPr>
          <p:nvPr>
            <p:ph idx="1"/>
          </p:nvPr>
        </p:nvSpPr>
        <p:spPr>
          <a:xfrm>
            <a:off x="344557" y="1550783"/>
            <a:ext cx="7232948" cy="4404575"/>
          </a:xfrm>
        </p:spPr>
        <p:txBody>
          <a:bodyPr>
            <a:normAutofit fontScale="70000" lnSpcReduction="20000"/>
          </a:bodyPr>
          <a:lstStyle/>
          <a:p>
            <a:endParaRPr lang="en-US" dirty="0"/>
          </a:p>
          <a:p>
            <a:pPr marL="0" indent="0">
              <a:buNone/>
            </a:pPr>
            <a:r>
              <a:rPr lang="en-US" sz="2800" dirty="0">
                <a:solidFill>
                  <a:schemeClr val="tx2"/>
                </a:solidFill>
              </a:rPr>
              <a:t>Do any of these work for you? </a:t>
            </a:r>
          </a:p>
          <a:p>
            <a:r>
              <a:rPr lang="en-US" dirty="0">
                <a:solidFill>
                  <a:schemeClr val="tx2"/>
                </a:solidFill>
              </a:rPr>
              <a:t>m</a:t>
            </a:r>
            <a:r>
              <a:rPr lang="en-US" sz="2800" dirty="0">
                <a:solidFill>
                  <a:schemeClr val="tx2"/>
                </a:solidFill>
              </a:rPr>
              <a:t>usic </a:t>
            </a:r>
          </a:p>
          <a:p>
            <a:r>
              <a:rPr lang="en-US" sz="2800" dirty="0">
                <a:solidFill>
                  <a:schemeClr val="tx2"/>
                </a:solidFill>
              </a:rPr>
              <a:t>reading, writing </a:t>
            </a:r>
          </a:p>
          <a:p>
            <a:r>
              <a:rPr lang="en-US" sz="2800" dirty="0">
                <a:solidFill>
                  <a:schemeClr val="tx2"/>
                </a:solidFill>
              </a:rPr>
              <a:t>talking to someone </a:t>
            </a:r>
          </a:p>
          <a:p>
            <a:r>
              <a:rPr lang="en-US" sz="2800" dirty="0">
                <a:solidFill>
                  <a:schemeClr val="tx2"/>
                </a:solidFill>
              </a:rPr>
              <a:t>fresh air </a:t>
            </a:r>
          </a:p>
          <a:p>
            <a:r>
              <a:rPr lang="en-US" sz="2800" dirty="0">
                <a:solidFill>
                  <a:schemeClr val="tx2"/>
                </a:solidFill>
              </a:rPr>
              <a:t>distraction </a:t>
            </a:r>
          </a:p>
          <a:p>
            <a:r>
              <a:rPr lang="en-US" sz="2800" dirty="0">
                <a:solidFill>
                  <a:schemeClr val="tx2"/>
                </a:solidFill>
              </a:rPr>
              <a:t>exercise</a:t>
            </a:r>
            <a:endParaRPr lang="en-US" sz="2800" dirty="0"/>
          </a:p>
          <a:p>
            <a:pPr marL="0" indent="0">
              <a:buNone/>
            </a:pPr>
            <a:r>
              <a:rPr lang="en-US" sz="2800" dirty="0">
                <a:solidFill>
                  <a:srgbClr val="7030A0"/>
                </a:solidFill>
              </a:rPr>
              <a:t>Do you routinely?</a:t>
            </a:r>
          </a:p>
          <a:p>
            <a:r>
              <a:rPr lang="en-US" sz="2800" dirty="0">
                <a:solidFill>
                  <a:srgbClr val="7030A0"/>
                </a:solidFill>
              </a:rPr>
              <a:t>Meditate, do yoga, exercise, do breathing exercises</a:t>
            </a:r>
          </a:p>
          <a:p>
            <a:r>
              <a:rPr lang="en-US" sz="2800" dirty="0">
                <a:solidFill>
                  <a:schemeClr val="accent2"/>
                </a:solidFill>
              </a:rPr>
              <a:t>All these are teachable skills</a:t>
            </a:r>
          </a:p>
        </p:txBody>
      </p:sp>
      <p:pic>
        <p:nvPicPr>
          <p:cNvPr id="5" name="Graphic 4" descr="Skeleton with solid fill">
            <a:extLst>
              <a:ext uri="{FF2B5EF4-FFF2-40B4-BE49-F238E27FC236}">
                <a16:creationId xmlns:a16="http://schemas.microsoft.com/office/drawing/2014/main" id="{F7C12F33-35E5-7641-9362-018AC00D5B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815453"/>
            <a:ext cx="916640" cy="916640"/>
          </a:xfrm>
          <a:prstGeom prst="rect">
            <a:avLst/>
          </a:prstGeom>
        </p:spPr>
      </p:pic>
    </p:spTree>
    <p:extLst>
      <p:ext uri="{BB962C8B-B14F-4D97-AF65-F5344CB8AC3E}">
        <p14:creationId xmlns:p14="http://schemas.microsoft.com/office/powerpoint/2010/main" val="173729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92FBF-DCC4-E04A-9058-C2D490C90A39}"/>
              </a:ext>
            </a:extLst>
          </p:cNvPr>
          <p:cNvSpPr>
            <a:spLocks noGrp="1"/>
          </p:cNvSpPr>
          <p:nvPr>
            <p:ph type="title"/>
          </p:nvPr>
        </p:nvSpPr>
        <p:spPr/>
        <p:txBody>
          <a:bodyPr>
            <a:normAutofit/>
          </a:bodyPr>
          <a:lstStyle/>
          <a:p>
            <a:r>
              <a:rPr lang="en-US" dirty="0"/>
              <a:t>Impacting Physiology </a:t>
            </a:r>
            <a:br>
              <a:rPr lang="en-US" dirty="0"/>
            </a:br>
            <a:r>
              <a:rPr lang="en-US" dirty="0"/>
              <a:t>Directly and Indirectly</a:t>
            </a:r>
          </a:p>
        </p:txBody>
      </p:sp>
      <p:graphicFrame>
        <p:nvGraphicFramePr>
          <p:cNvPr id="4" name="Content Placeholder 3">
            <a:extLst>
              <a:ext uri="{FF2B5EF4-FFF2-40B4-BE49-F238E27FC236}">
                <a16:creationId xmlns:a16="http://schemas.microsoft.com/office/drawing/2014/main" id="{93344F1F-94E2-6B47-8141-4BD8370EA49C}"/>
              </a:ext>
            </a:extLst>
          </p:cNvPr>
          <p:cNvGraphicFramePr>
            <a:graphicFrameLocks noGrp="1"/>
          </p:cNvGraphicFramePr>
          <p:nvPr>
            <p:ph idx="1"/>
            <p:extLst>
              <p:ext uri="{D42A27DB-BD31-4B8C-83A1-F6EECF244321}">
                <p14:modId xmlns:p14="http://schemas.microsoft.com/office/powerpoint/2010/main" val="664307978"/>
              </p:ext>
            </p:extLst>
          </p:nvPr>
        </p:nvGraphicFramePr>
        <p:xfrm>
          <a:off x="265043" y="1539875"/>
          <a:ext cx="8534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Skeleton with solid fill">
            <a:extLst>
              <a:ext uri="{FF2B5EF4-FFF2-40B4-BE49-F238E27FC236}">
                <a16:creationId xmlns:a16="http://schemas.microsoft.com/office/drawing/2014/main" id="{29889746-9155-1B44-84F5-EF2E046BEA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5815453"/>
            <a:ext cx="916640" cy="916640"/>
          </a:xfrm>
          <a:prstGeom prst="rect">
            <a:avLst/>
          </a:prstGeom>
        </p:spPr>
      </p:pic>
    </p:spTree>
    <p:extLst>
      <p:ext uri="{BB962C8B-B14F-4D97-AF65-F5344CB8AC3E}">
        <p14:creationId xmlns:p14="http://schemas.microsoft.com/office/powerpoint/2010/main" val="1510982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310" y="2116753"/>
            <a:ext cx="3066079"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C4B4209-5969-2E4C-91D3-F3C9AF162EA0}"/>
              </a:ext>
            </a:extLst>
          </p:cNvPr>
          <p:cNvSpPr>
            <a:spLocks noGrp="1"/>
          </p:cNvSpPr>
          <p:nvPr>
            <p:ph type="title"/>
          </p:nvPr>
        </p:nvSpPr>
        <p:spPr>
          <a:xfrm>
            <a:off x="628650" y="1495426"/>
            <a:ext cx="2415660" cy="4024310"/>
          </a:xfrm>
        </p:spPr>
        <p:txBody>
          <a:bodyPr>
            <a:normAutofit/>
          </a:bodyPr>
          <a:lstStyle/>
          <a:p>
            <a:r>
              <a:rPr lang="en-US" sz="3100"/>
              <a:t>Behavior and Resilience</a:t>
            </a:r>
          </a:p>
        </p:txBody>
      </p:sp>
      <p:graphicFrame>
        <p:nvGraphicFramePr>
          <p:cNvPr id="7" name="Content Placeholder 4">
            <a:extLst>
              <a:ext uri="{FF2B5EF4-FFF2-40B4-BE49-F238E27FC236}">
                <a16:creationId xmlns:a16="http://schemas.microsoft.com/office/drawing/2014/main" id="{01609150-D3A1-4453-BFEE-8E5678CA9750}"/>
              </a:ext>
            </a:extLst>
          </p:cNvPr>
          <p:cNvGraphicFramePr>
            <a:graphicFrameLocks noGrp="1"/>
          </p:cNvGraphicFramePr>
          <p:nvPr>
            <p:ph idx="1"/>
            <p:extLst>
              <p:ext uri="{D42A27DB-BD31-4B8C-83A1-F6EECF244321}">
                <p14:modId xmlns:p14="http://schemas.microsoft.com/office/powerpoint/2010/main" val="378792990"/>
              </p:ext>
            </p:extLst>
          </p:nvPr>
        </p:nvGraphicFramePr>
        <p:xfrm>
          <a:off x="3526910" y="838199"/>
          <a:ext cx="4988440"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Run with solid fill">
            <a:extLst>
              <a:ext uri="{FF2B5EF4-FFF2-40B4-BE49-F238E27FC236}">
                <a16:creationId xmlns:a16="http://schemas.microsoft.com/office/drawing/2014/main" id="{0BA3FF31-F36B-A446-9A80-A5D7A46039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054" y="5988595"/>
            <a:ext cx="766483" cy="766483"/>
          </a:xfrm>
          <a:prstGeom prst="rect">
            <a:avLst/>
          </a:prstGeom>
        </p:spPr>
      </p:pic>
    </p:spTree>
    <p:extLst>
      <p:ext uri="{BB962C8B-B14F-4D97-AF65-F5344CB8AC3E}">
        <p14:creationId xmlns:p14="http://schemas.microsoft.com/office/powerpoint/2010/main" val="397856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A204-F774-604B-98B7-B1D7B1F7B0D6}"/>
              </a:ext>
            </a:extLst>
          </p:cNvPr>
          <p:cNvSpPr>
            <a:spLocks noGrp="1"/>
          </p:cNvSpPr>
          <p:nvPr>
            <p:ph type="title"/>
          </p:nvPr>
        </p:nvSpPr>
        <p:spPr/>
        <p:txBody>
          <a:bodyPr>
            <a:normAutofit/>
          </a:bodyPr>
          <a:lstStyle/>
          <a:p>
            <a:r>
              <a:rPr lang="en-US" dirty="0"/>
              <a:t>An Important Behavior:  Media and Social Media Choices</a:t>
            </a:r>
          </a:p>
        </p:txBody>
      </p:sp>
      <p:sp>
        <p:nvSpPr>
          <p:cNvPr id="3" name="Content Placeholder 2">
            <a:extLst>
              <a:ext uri="{FF2B5EF4-FFF2-40B4-BE49-F238E27FC236}">
                <a16:creationId xmlns:a16="http://schemas.microsoft.com/office/drawing/2014/main" id="{7B473A11-0ED4-1F43-8F6B-938D9072B1B3}"/>
              </a:ext>
            </a:extLst>
          </p:cNvPr>
          <p:cNvSpPr>
            <a:spLocks noGrp="1"/>
          </p:cNvSpPr>
          <p:nvPr>
            <p:ph idx="1"/>
          </p:nvPr>
        </p:nvSpPr>
        <p:spPr>
          <a:xfrm>
            <a:off x="762000" y="2122280"/>
            <a:ext cx="7944678" cy="3818083"/>
          </a:xfrm>
        </p:spPr>
        <p:txBody>
          <a:bodyPr/>
          <a:lstStyle/>
          <a:p>
            <a:r>
              <a:rPr lang="en-US" sz="2800" dirty="0"/>
              <a:t>Like Goldilocks – needs to be just right</a:t>
            </a:r>
          </a:p>
          <a:p>
            <a:r>
              <a:rPr lang="en-US" sz="2800" dirty="0"/>
              <a:t>Monitor TV, social media and other sources of information</a:t>
            </a:r>
          </a:p>
          <a:p>
            <a:r>
              <a:rPr lang="en-US" sz="2800" dirty="0"/>
              <a:t>Monitor your discussions in front of children</a:t>
            </a:r>
          </a:p>
        </p:txBody>
      </p:sp>
      <p:pic>
        <p:nvPicPr>
          <p:cNvPr id="7170" name="Picture 2" descr="The Evening News Is Back - The New York Times">
            <a:extLst>
              <a:ext uri="{FF2B5EF4-FFF2-40B4-BE49-F238E27FC236}">
                <a16:creationId xmlns:a16="http://schemas.microsoft.com/office/drawing/2014/main" id="{074D2A0E-2580-B64E-9B60-1CD706533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4294157"/>
            <a:ext cx="38100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On COVID-19 Ward in Locked-Down Tel Aviv, Doctors Warn of Dwindling  Capacity | World News | US News">
            <a:extLst>
              <a:ext uri="{FF2B5EF4-FFF2-40B4-BE49-F238E27FC236}">
                <a16:creationId xmlns:a16="http://schemas.microsoft.com/office/drawing/2014/main" id="{83955FFD-1B2C-194D-917E-5D0306889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3" y="4267764"/>
            <a:ext cx="3381643" cy="2221874"/>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Run with solid fill">
            <a:extLst>
              <a:ext uri="{FF2B5EF4-FFF2-40B4-BE49-F238E27FC236}">
                <a16:creationId xmlns:a16="http://schemas.microsoft.com/office/drawing/2014/main" id="{09108335-10B7-8949-A1C1-16BB7E9153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0" y="6174067"/>
            <a:ext cx="766483" cy="766483"/>
          </a:xfrm>
          <a:prstGeom prst="rect">
            <a:avLst/>
          </a:prstGeom>
        </p:spPr>
      </p:pic>
    </p:spTree>
    <p:extLst>
      <p:ext uri="{BB962C8B-B14F-4D97-AF65-F5344CB8AC3E}">
        <p14:creationId xmlns:p14="http://schemas.microsoft.com/office/powerpoint/2010/main" val="273375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310" y="2116753"/>
            <a:ext cx="3066079"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50AFF5-EA99-C046-B11F-F844AAB4A0AC}"/>
              </a:ext>
            </a:extLst>
          </p:cNvPr>
          <p:cNvSpPr>
            <a:spLocks noGrp="1"/>
          </p:cNvSpPr>
          <p:nvPr>
            <p:ph type="title"/>
          </p:nvPr>
        </p:nvSpPr>
        <p:spPr>
          <a:xfrm>
            <a:off x="628650" y="1495426"/>
            <a:ext cx="2415660" cy="4024310"/>
          </a:xfrm>
        </p:spPr>
        <p:txBody>
          <a:bodyPr>
            <a:normAutofit/>
          </a:bodyPr>
          <a:lstStyle/>
          <a:p>
            <a:r>
              <a:rPr lang="en-US" sz="3100"/>
              <a:t>An Important Behavior: Connection</a:t>
            </a:r>
          </a:p>
        </p:txBody>
      </p:sp>
      <p:graphicFrame>
        <p:nvGraphicFramePr>
          <p:cNvPr id="5" name="Content Placeholder 2">
            <a:extLst>
              <a:ext uri="{FF2B5EF4-FFF2-40B4-BE49-F238E27FC236}">
                <a16:creationId xmlns:a16="http://schemas.microsoft.com/office/drawing/2014/main" id="{C03777F3-582F-4ED9-8CCF-BB39D38DA617}"/>
              </a:ext>
            </a:extLst>
          </p:cNvPr>
          <p:cNvGraphicFramePr>
            <a:graphicFrameLocks noGrp="1"/>
          </p:cNvGraphicFramePr>
          <p:nvPr>
            <p:ph idx="1"/>
            <p:extLst>
              <p:ext uri="{D42A27DB-BD31-4B8C-83A1-F6EECF244321}">
                <p14:modId xmlns:p14="http://schemas.microsoft.com/office/powerpoint/2010/main" val="3784655698"/>
              </p:ext>
            </p:extLst>
          </p:nvPr>
        </p:nvGraphicFramePr>
        <p:xfrm>
          <a:off x="3526910" y="838199"/>
          <a:ext cx="4988440"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Run with solid fill">
            <a:extLst>
              <a:ext uri="{FF2B5EF4-FFF2-40B4-BE49-F238E27FC236}">
                <a16:creationId xmlns:a16="http://schemas.microsoft.com/office/drawing/2014/main" id="{A81F5995-84A4-0E4F-9B03-85D8099669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5408" y="5805626"/>
            <a:ext cx="766483" cy="766483"/>
          </a:xfrm>
          <a:prstGeom prst="rect">
            <a:avLst/>
          </a:prstGeom>
        </p:spPr>
      </p:pic>
    </p:spTree>
    <p:extLst>
      <p:ext uri="{BB962C8B-B14F-4D97-AF65-F5344CB8AC3E}">
        <p14:creationId xmlns:p14="http://schemas.microsoft.com/office/powerpoint/2010/main" val="155600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310" y="2116753"/>
            <a:ext cx="3066079"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5F948A30-91E8-CD41-9731-660A72E5FF2C}"/>
              </a:ext>
            </a:extLst>
          </p:cNvPr>
          <p:cNvSpPr>
            <a:spLocks noGrp="1"/>
          </p:cNvSpPr>
          <p:nvPr>
            <p:ph type="title"/>
          </p:nvPr>
        </p:nvSpPr>
        <p:spPr>
          <a:xfrm>
            <a:off x="628650" y="1495426"/>
            <a:ext cx="2415660" cy="4024310"/>
          </a:xfrm>
        </p:spPr>
        <p:txBody>
          <a:bodyPr>
            <a:normAutofit/>
          </a:bodyPr>
          <a:lstStyle/>
          <a:p>
            <a:r>
              <a:rPr lang="en-US" sz="3100"/>
              <a:t>Building Resilience by Changing Behavior</a:t>
            </a:r>
          </a:p>
        </p:txBody>
      </p:sp>
      <p:graphicFrame>
        <p:nvGraphicFramePr>
          <p:cNvPr id="7" name="Text Placeholder 4">
            <a:extLst>
              <a:ext uri="{FF2B5EF4-FFF2-40B4-BE49-F238E27FC236}">
                <a16:creationId xmlns:a16="http://schemas.microsoft.com/office/drawing/2014/main" id="{C8BE55B5-FCAC-4EAD-87B4-4C1E24620BDC}"/>
              </a:ext>
            </a:extLst>
          </p:cNvPr>
          <p:cNvGraphicFramePr>
            <a:graphicFrameLocks noGrp="1"/>
          </p:cNvGraphicFramePr>
          <p:nvPr>
            <p:ph idx="1"/>
            <p:extLst>
              <p:ext uri="{D42A27DB-BD31-4B8C-83A1-F6EECF244321}">
                <p14:modId xmlns:p14="http://schemas.microsoft.com/office/powerpoint/2010/main" val="3859542089"/>
              </p:ext>
            </p:extLst>
          </p:nvPr>
        </p:nvGraphicFramePr>
        <p:xfrm>
          <a:off x="3526910" y="838199"/>
          <a:ext cx="4988440"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9246FF78-1B81-C045-9568-316FB80A84C3}"/>
              </a:ext>
            </a:extLst>
          </p:cNvPr>
          <p:cNvSpPr/>
          <p:nvPr/>
        </p:nvSpPr>
        <p:spPr>
          <a:xfrm>
            <a:off x="3672960" y="5482668"/>
            <a:ext cx="751122" cy="55506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Stopwatch 75% with solid fill">
            <a:extLst>
              <a:ext uri="{FF2B5EF4-FFF2-40B4-BE49-F238E27FC236}">
                <a16:creationId xmlns:a16="http://schemas.microsoft.com/office/drawing/2014/main" id="{82B0A515-DC25-5D44-A488-6EF7FD60E0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88781" y="5467360"/>
            <a:ext cx="519480" cy="519480"/>
          </a:xfrm>
          <a:prstGeom prst="rect">
            <a:avLst/>
          </a:prstGeom>
        </p:spPr>
      </p:pic>
      <p:pic>
        <p:nvPicPr>
          <p:cNvPr id="12" name="Graphic 11" descr="Run with solid fill">
            <a:extLst>
              <a:ext uri="{FF2B5EF4-FFF2-40B4-BE49-F238E27FC236}">
                <a16:creationId xmlns:a16="http://schemas.microsoft.com/office/drawing/2014/main" id="{3FC397C7-1BE3-5447-8E4F-40912815C5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054" y="5988595"/>
            <a:ext cx="766483" cy="766483"/>
          </a:xfrm>
          <a:prstGeom prst="rect">
            <a:avLst/>
          </a:prstGeom>
        </p:spPr>
      </p:pic>
    </p:spTree>
    <p:extLst>
      <p:ext uri="{BB962C8B-B14F-4D97-AF65-F5344CB8AC3E}">
        <p14:creationId xmlns:p14="http://schemas.microsoft.com/office/powerpoint/2010/main" val="28798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16E3-78A8-D34C-A792-35A2E6D14098}"/>
              </a:ext>
            </a:extLst>
          </p:cNvPr>
          <p:cNvSpPr>
            <a:spLocks noGrp="1"/>
          </p:cNvSpPr>
          <p:nvPr>
            <p:ph type="title"/>
          </p:nvPr>
        </p:nvSpPr>
        <p:spPr>
          <a:xfrm>
            <a:off x="838198" y="182300"/>
            <a:ext cx="7961243" cy="1325563"/>
          </a:xfrm>
        </p:spPr>
        <p:txBody>
          <a:bodyPr/>
          <a:lstStyle/>
          <a:p>
            <a:r>
              <a:rPr lang="en-US" dirty="0"/>
              <a:t>Our Resilience Journey Tonight</a:t>
            </a:r>
          </a:p>
        </p:txBody>
      </p:sp>
      <p:sp>
        <p:nvSpPr>
          <p:cNvPr id="3" name="Content Placeholder 2">
            <a:extLst>
              <a:ext uri="{FF2B5EF4-FFF2-40B4-BE49-F238E27FC236}">
                <a16:creationId xmlns:a16="http://schemas.microsoft.com/office/drawing/2014/main" id="{FC09EA34-7A0D-9748-A09F-503995317C1D}"/>
              </a:ext>
            </a:extLst>
          </p:cNvPr>
          <p:cNvSpPr>
            <a:spLocks noGrp="1"/>
          </p:cNvSpPr>
          <p:nvPr>
            <p:ph idx="1"/>
          </p:nvPr>
        </p:nvSpPr>
        <p:spPr>
          <a:xfrm>
            <a:off x="838197" y="1507862"/>
            <a:ext cx="7961243" cy="5000513"/>
          </a:xfrm>
        </p:spPr>
        <p:txBody>
          <a:bodyPr>
            <a:normAutofit fontScale="77500" lnSpcReduction="20000"/>
          </a:bodyPr>
          <a:lstStyle/>
          <a:p>
            <a:r>
              <a:rPr lang="en-US" b="1" dirty="0">
                <a:solidFill>
                  <a:srgbClr val="FF0000"/>
                </a:solidFill>
              </a:rPr>
              <a:t>C</a:t>
            </a:r>
            <a:r>
              <a:rPr lang="en-US" dirty="0"/>
              <a:t>ontext - where we have been and what lies ahead as our unchangeable context</a:t>
            </a:r>
          </a:p>
          <a:p>
            <a:pPr marL="0" indent="0">
              <a:buNone/>
            </a:pPr>
            <a:endParaRPr lang="en-US" dirty="0"/>
          </a:p>
          <a:p>
            <a:r>
              <a:rPr lang="en-US" b="1" dirty="0">
                <a:solidFill>
                  <a:srgbClr val="FF0000"/>
                </a:solidFill>
              </a:rPr>
              <a:t>D</a:t>
            </a:r>
            <a:r>
              <a:rPr lang="en-US" dirty="0"/>
              <a:t>efinition – what is resilience?</a:t>
            </a:r>
          </a:p>
          <a:p>
            <a:endParaRPr lang="en-US" dirty="0"/>
          </a:p>
          <a:p>
            <a:r>
              <a:rPr lang="en-US" b="1" dirty="0">
                <a:solidFill>
                  <a:srgbClr val="FF0000"/>
                </a:solidFill>
              </a:rPr>
              <a:t>C</a:t>
            </a:r>
            <a:r>
              <a:rPr lang="en-US" dirty="0"/>
              <a:t>ontributors – where does resilience come from?</a:t>
            </a:r>
          </a:p>
          <a:p>
            <a:pPr marL="0" indent="0">
              <a:buNone/>
            </a:pPr>
            <a:r>
              <a:rPr lang="en-US" dirty="0"/>
              <a:t>***************************************************</a:t>
            </a:r>
          </a:p>
          <a:p>
            <a:r>
              <a:rPr lang="en-US" dirty="0"/>
              <a:t>Routes to resilience</a:t>
            </a:r>
          </a:p>
          <a:p>
            <a:pPr marL="0" indent="0">
              <a:buNone/>
            </a:pPr>
            <a:endParaRPr lang="en-US" dirty="0"/>
          </a:p>
          <a:p>
            <a:pPr lvl="1"/>
            <a:r>
              <a:rPr lang="en-US" b="1" dirty="0">
                <a:solidFill>
                  <a:srgbClr val="00B050"/>
                </a:solidFill>
              </a:rPr>
              <a:t>A</a:t>
            </a:r>
            <a:r>
              <a:rPr lang="en-US" dirty="0"/>
              <a:t>natomical</a:t>
            </a:r>
          </a:p>
          <a:p>
            <a:pPr marL="457200" lvl="1" indent="0">
              <a:buNone/>
            </a:pPr>
            <a:endParaRPr lang="en-US" dirty="0"/>
          </a:p>
          <a:p>
            <a:pPr lvl="1"/>
            <a:r>
              <a:rPr lang="en-US" b="1" dirty="0">
                <a:solidFill>
                  <a:srgbClr val="00B050"/>
                </a:solidFill>
              </a:rPr>
              <a:t>B</a:t>
            </a:r>
            <a:r>
              <a:rPr lang="en-US" dirty="0"/>
              <a:t>ehavioral</a:t>
            </a:r>
          </a:p>
          <a:p>
            <a:pPr marL="457200" lvl="1" indent="0">
              <a:buNone/>
            </a:pPr>
            <a:endParaRPr lang="en-US" dirty="0"/>
          </a:p>
          <a:p>
            <a:pPr lvl="1"/>
            <a:r>
              <a:rPr lang="en-US" b="1" dirty="0">
                <a:solidFill>
                  <a:srgbClr val="00B050"/>
                </a:solidFill>
              </a:rPr>
              <a:t>C</a:t>
            </a:r>
            <a:r>
              <a:rPr lang="en-US" dirty="0"/>
              <a:t>ognitive</a:t>
            </a:r>
          </a:p>
          <a:p>
            <a:endParaRPr lang="en-US" dirty="0"/>
          </a:p>
          <a:p>
            <a:endParaRPr lang="en-US" dirty="0"/>
          </a:p>
        </p:txBody>
      </p:sp>
      <p:pic>
        <p:nvPicPr>
          <p:cNvPr id="5" name="Graphic 4" descr="Images with solid fill">
            <a:extLst>
              <a:ext uri="{FF2B5EF4-FFF2-40B4-BE49-F238E27FC236}">
                <a16:creationId xmlns:a16="http://schemas.microsoft.com/office/drawing/2014/main" id="{4F010A7B-F4E4-2643-ACAC-9EF1E81258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77" y="1367117"/>
            <a:ext cx="838200" cy="838200"/>
          </a:xfrm>
          <a:prstGeom prst="rect">
            <a:avLst/>
          </a:prstGeom>
        </p:spPr>
      </p:pic>
      <p:pic>
        <p:nvPicPr>
          <p:cNvPr id="7" name="Graphic 6" descr="Badge Question Mark with solid fill">
            <a:extLst>
              <a:ext uri="{FF2B5EF4-FFF2-40B4-BE49-F238E27FC236}">
                <a16:creationId xmlns:a16="http://schemas.microsoft.com/office/drawing/2014/main" id="{7A88B548-F2FF-664B-A312-FC0B6344F1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475" y="2401194"/>
            <a:ext cx="838201" cy="838201"/>
          </a:xfrm>
          <a:prstGeom prst="rect">
            <a:avLst/>
          </a:prstGeom>
        </p:spPr>
      </p:pic>
      <p:pic>
        <p:nvPicPr>
          <p:cNvPr id="9" name="Graphic 8" descr="Building Brick Wall with solid fill">
            <a:extLst>
              <a:ext uri="{FF2B5EF4-FFF2-40B4-BE49-F238E27FC236}">
                <a16:creationId xmlns:a16="http://schemas.microsoft.com/office/drawing/2014/main" id="{8ED5C420-27BC-734A-B6D7-B912405039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68" y="3245894"/>
            <a:ext cx="838201" cy="838201"/>
          </a:xfrm>
          <a:prstGeom prst="rect">
            <a:avLst/>
          </a:prstGeom>
        </p:spPr>
      </p:pic>
      <p:pic>
        <p:nvPicPr>
          <p:cNvPr id="17" name="Graphic 16" descr="Head with gears with solid fill">
            <a:extLst>
              <a:ext uri="{FF2B5EF4-FFF2-40B4-BE49-F238E27FC236}">
                <a16:creationId xmlns:a16="http://schemas.microsoft.com/office/drawing/2014/main" id="{76A67943-799C-4F4E-945A-22F448E68F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58353" y="6023832"/>
            <a:ext cx="605117" cy="605117"/>
          </a:xfrm>
          <a:prstGeom prst="rect">
            <a:avLst/>
          </a:prstGeom>
        </p:spPr>
      </p:pic>
      <p:pic>
        <p:nvPicPr>
          <p:cNvPr id="19" name="Graphic 18" descr="Run with solid fill">
            <a:extLst>
              <a:ext uri="{FF2B5EF4-FFF2-40B4-BE49-F238E27FC236}">
                <a16:creationId xmlns:a16="http://schemas.microsoft.com/office/drawing/2014/main" id="{265F01B1-6058-6848-9954-C50F1195B5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65929" y="5358653"/>
            <a:ext cx="605117" cy="605117"/>
          </a:xfrm>
          <a:prstGeom prst="rect">
            <a:avLst/>
          </a:prstGeom>
        </p:spPr>
      </p:pic>
      <p:pic>
        <p:nvPicPr>
          <p:cNvPr id="21" name="Graphic 20" descr="Skeleton with solid fill">
            <a:extLst>
              <a:ext uri="{FF2B5EF4-FFF2-40B4-BE49-F238E27FC236}">
                <a16:creationId xmlns:a16="http://schemas.microsoft.com/office/drawing/2014/main" id="{1479D0FB-0383-B040-AFA1-0CB562DDD4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65929" y="4612792"/>
            <a:ext cx="665628" cy="665628"/>
          </a:xfrm>
          <a:prstGeom prst="rect">
            <a:avLst/>
          </a:prstGeom>
        </p:spPr>
      </p:pic>
      <p:pic>
        <p:nvPicPr>
          <p:cNvPr id="23" name="Graphic 22" descr="Road with solid fill">
            <a:extLst>
              <a:ext uri="{FF2B5EF4-FFF2-40B4-BE49-F238E27FC236}">
                <a16:creationId xmlns:a16="http://schemas.microsoft.com/office/drawing/2014/main" id="{DBF68649-5093-194D-8A72-4EF4077EAC5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2785" y="4090594"/>
            <a:ext cx="766707" cy="766707"/>
          </a:xfrm>
          <a:prstGeom prst="rect">
            <a:avLst/>
          </a:prstGeom>
        </p:spPr>
      </p:pic>
    </p:spTree>
    <p:extLst>
      <p:ext uri="{BB962C8B-B14F-4D97-AF65-F5344CB8AC3E}">
        <p14:creationId xmlns:p14="http://schemas.microsoft.com/office/powerpoint/2010/main" val="263237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363160" cy="709865"/>
          </a:xfrm>
        </p:spPr>
        <p:txBody>
          <a:bodyPr>
            <a:normAutofit fontScale="90000"/>
          </a:bodyPr>
          <a:lstStyle/>
          <a:p>
            <a:r>
              <a:rPr lang="en-US" dirty="0"/>
              <a:t>Cognition (Thinking) and Resilience </a:t>
            </a:r>
            <a:br>
              <a:rPr lang="en-US" dirty="0"/>
            </a:br>
            <a:r>
              <a:rPr lang="en-US" dirty="0"/>
              <a:t>How we see the world and ourselves</a:t>
            </a:r>
          </a:p>
        </p:txBody>
      </p:sp>
      <p:sp>
        <p:nvSpPr>
          <p:cNvPr id="4" name="Content Placeholder 3"/>
          <p:cNvSpPr>
            <a:spLocks noGrp="1"/>
          </p:cNvSpPr>
          <p:nvPr>
            <p:ph sz="half" idx="1"/>
          </p:nvPr>
        </p:nvSpPr>
        <p:spPr>
          <a:xfrm>
            <a:off x="722290" y="2281707"/>
            <a:ext cx="3543300" cy="4114800"/>
          </a:xfrm>
          <a:solidFill>
            <a:schemeClr val="bg2">
              <a:lumMod val="50000"/>
            </a:schemeClr>
          </a:solidFill>
        </p:spPr>
        <p:txBody>
          <a:bodyPr>
            <a:normAutofit/>
          </a:bodyPr>
          <a:lstStyle/>
          <a:p>
            <a:r>
              <a:rPr lang="en-US" sz="2400" dirty="0">
                <a:solidFill>
                  <a:schemeClr val="bg1"/>
                </a:solidFill>
              </a:rPr>
              <a:t>Inevitable</a:t>
            </a:r>
          </a:p>
          <a:p>
            <a:r>
              <a:rPr lang="en-US" sz="2400" dirty="0">
                <a:solidFill>
                  <a:schemeClr val="bg1"/>
                </a:solidFill>
              </a:rPr>
              <a:t>Uncontrollable</a:t>
            </a:r>
          </a:p>
          <a:p>
            <a:r>
              <a:rPr lang="en-US" sz="2400" dirty="0">
                <a:solidFill>
                  <a:schemeClr val="bg1"/>
                </a:solidFill>
              </a:rPr>
              <a:t>Negative, dangerous</a:t>
            </a:r>
          </a:p>
          <a:p>
            <a:r>
              <a:rPr lang="en-US" sz="2400" dirty="0">
                <a:solidFill>
                  <a:schemeClr val="bg1"/>
                </a:solidFill>
              </a:rPr>
              <a:t>Forever, static</a:t>
            </a:r>
          </a:p>
        </p:txBody>
      </p:sp>
      <p:sp>
        <p:nvSpPr>
          <p:cNvPr id="5" name="Content Placeholder 4"/>
          <p:cNvSpPr>
            <a:spLocks noGrp="1"/>
          </p:cNvSpPr>
          <p:nvPr>
            <p:ph sz="half" idx="2"/>
          </p:nvPr>
        </p:nvSpPr>
        <p:spPr>
          <a:xfrm>
            <a:off x="4983051" y="2281707"/>
            <a:ext cx="3543300" cy="4114800"/>
          </a:xfrm>
          <a:solidFill>
            <a:schemeClr val="accent2">
              <a:lumMod val="60000"/>
              <a:lumOff val="40000"/>
            </a:schemeClr>
          </a:solidFill>
        </p:spPr>
        <p:txBody>
          <a:bodyPr>
            <a:normAutofit/>
          </a:bodyPr>
          <a:lstStyle/>
          <a:p>
            <a:r>
              <a:rPr lang="en-US" sz="2400" dirty="0"/>
              <a:t>Growth mindset</a:t>
            </a:r>
          </a:p>
          <a:p>
            <a:r>
              <a:rPr lang="en-US" sz="2400" dirty="0"/>
              <a:t>Effective, capable</a:t>
            </a:r>
          </a:p>
          <a:p>
            <a:r>
              <a:rPr lang="en-US" sz="2400" dirty="0"/>
              <a:t>Work in progress</a:t>
            </a:r>
          </a:p>
          <a:p>
            <a:r>
              <a:rPr lang="en-US" sz="2400" dirty="0"/>
              <a:t>Forgiving vs. judgmental</a:t>
            </a:r>
          </a:p>
        </p:txBody>
      </p:sp>
      <p:pic>
        <p:nvPicPr>
          <p:cNvPr id="6" name="Picture 5"/>
          <p:cNvPicPr>
            <a:picLocks noChangeAspect="1"/>
          </p:cNvPicPr>
          <p:nvPr/>
        </p:nvPicPr>
        <p:blipFill>
          <a:blip r:embed="rId2"/>
          <a:stretch>
            <a:fillRect/>
          </a:stretch>
        </p:blipFill>
        <p:spPr>
          <a:xfrm>
            <a:off x="3662456" y="4564617"/>
            <a:ext cx="1608791" cy="2293383"/>
          </a:xfrm>
          <a:prstGeom prst="rect">
            <a:avLst/>
          </a:prstGeom>
        </p:spPr>
      </p:pic>
      <p:pic>
        <p:nvPicPr>
          <p:cNvPr id="7" name="Graphic 6" descr="Head with gears with solid fill">
            <a:extLst>
              <a:ext uri="{FF2B5EF4-FFF2-40B4-BE49-F238E27FC236}">
                <a16:creationId xmlns:a16="http://schemas.microsoft.com/office/drawing/2014/main" id="{F7CA740D-0AAB-0A4F-8650-138EEED8A5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7" y="6012425"/>
            <a:ext cx="768164" cy="768164"/>
          </a:xfrm>
          <a:prstGeom prst="rect">
            <a:avLst/>
          </a:prstGeom>
        </p:spPr>
      </p:pic>
    </p:spTree>
    <p:extLst>
      <p:ext uri="{BB962C8B-B14F-4D97-AF65-F5344CB8AC3E}">
        <p14:creationId xmlns:p14="http://schemas.microsoft.com/office/powerpoint/2010/main" val="40372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80557"/>
            <a:ext cx="3200400" cy="4196443"/>
          </a:xfrm>
          <a:prstGeom prst="rect">
            <a:avLst/>
          </a:prstGeom>
        </p:spPr>
      </p:pic>
      <p:sp>
        <p:nvSpPr>
          <p:cNvPr id="23554" name="Rectangle 2"/>
          <p:cNvSpPr>
            <a:spLocks noGrp="1" noChangeArrowheads="1"/>
          </p:cNvSpPr>
          <p:nvPr>
            <p:ph type="title"/>
          </p:nvPr>
        </p:nvSpPr>
        <p:spPr/>
        <p:txBody>
          <a:bodyPr/>
          <a:lstStyle/>
          <a:p>
            <a:pPr eaLnBrk="1" hangingPunct="1"/>
            <a:r>
              <a:rPr lang="en-US" altLang="en-US" dirty="0"/>
              <a:t>Resilient Life Views</a:t>
            </a:r>
          </a:p>
        </p:txBody>
      </p:sp>
      <p:sp>
        <p:nvSpPr>
          <p:cNvPr id="23555" name="Rectangle 3"/>
          <p:cNvSpPr>
            <a:spLocks noGrp="1" noChangeArrowheads="1"/>
          </p:cNvSpPr>
          <p:nvPr>
            <p:ph idx="1"/>
          </p:nvPr>
        </p:nvSpPr>
        <p:spPr>
          <a:xfrm>
            <a:off x="3036195" y="2209800"/>
            <a:ext cx="5791200" cy="4495800"/>
          </a:xfrm>
        </p:spPr>
        <p:txBody>
          <a:bodyPr>
            <a:normAutofit/>
          </a:bodyPr>
          <a:lstStyle/>
          <a:p>
            <a:pPr eaLnBrk="1" hangingPunct="1"/>
            <a:r>
              <a:rPr lang="en-US" altLang="en-US" sz="2800" dirty="0"/>
              <a:t>Change is part of living</a:t>
            </a:r>
          </a:p>
          <a:p>
            <a:pPr eaLnBrk="1" hangingPunct="1"/>
            <a:r>
              <a:rPr lang="en-US" altLang="en-US" sz="2800" dirty="0"/>
              <a:t>Celebrating movement towards goals – even small goals</a:t>
            </a:r>
          </a:p>
          <a:p>
            <a:pPr eaLnBrk="1" hangingPunct="1"/>
            <a:r>
              <a:rPr lang="en-US" altLang="en-US" sz="2800" dirty="0"/>
              <a:t>Avoid seeing crises as insurmountable – why current situation is particularly challenging</a:t>
            </a:r>
          </a:p>
          <a:p>
            <a:pPr eaLnBrk="1" hangingPunct="1"/>
            <a:r>
              <a:rPr lang="en-US" altLang="en-US" sz="2800" dirty="0"/>
              <a:t>The role of faith</a:t>
            </a:r>
          </a:p>
          <a:p>
            <a:pPr eaLnBrk="1" hangingPunct="1"/>
            <a:endParaRPr lang="en-US" altLang="en-US" dirty="0"/>
          </a:p>
        </p:txBody>
      </p:sp>
      <p:sp>
        <p:nvSpPr>
          <p:cNvPr id="23553" name="Slide Number Placeholder 5"/>
          <p:cNvSpPr>
            <a:spLocks noGrp="1"/>
          </p:cNvSpPr>
          <p:nvPr>
            <p:ph type="sldNum" sz="quarter" idx="4"/>
          </p:nvPr>
        </p:nvSpPr>
        <p:spPr bwMode="auto">
          <a:xfrm>
            <a:off x="7678616" y="295730"/>
            <a:ext cx="791308" cy="767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fld id="{C80B1954-BE56-B042-A181-7D6488BCEDEB}" type="slidenum">
              <a:rPr lang="en-US" smtClean="0"/>
              <a:pPr>
                <a:spcBef>
                  <a:spcPct val="0"/>
                </a:spcBef>
                <a:buClrTx/>
                <a:buSzTx/>
                <a:buFontTx/>
                <a:buNone/>
              </a:pPr>
              <a:t>21</a:t>
            </a:fld>
            <a:endParaRPr lang="en-US" altLang="en-US" sz="1000" b="0">
              <a:latin typeface="Arial" charset="0"/>
            </a:endParaRPr>
          </a:p>
        </p:txBody>
      </p:sp>
      <p:pic>
        <p:nvPicPr>
          <p:cNvPr id="6" name="Graphic 5" descr="Head with gears with solid fill">
            <a:extLst>
              <a:ext uri="{FF2B5EF4-FFF2-40B4-BE49-F238E27FC236}">
                <a16:creationId xmlns:a16="http://schemas.microsoft.com/office/drawing/2014/main" id="{CF65C1B0-1607-9F43-B7F9-378791489A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46" y="5955405"/>
            <a:ext cx="824154" cy="824154"/>
          </a:xfrm>
          <a:prstGeom prst="rect">
            <a:avLst/>
          </a:prstGeom>
        </p:spPr>
      </p:pic>
    </p:spTree>
    <p:extLst>
      <p:ext uri="{BB962C8B-B14F-4D97-AF65-F5344CB8AC3E}">
        <p14:creationId xmlns:p14="http://schemas.microsoft.com/office/powerpoint/2010/main" val="177349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49890" y="527562"/>
            <a:ext cx="5244219"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8" name="Rectangle 12">
            <a:extLst>
              <a:ext uri="{FF2B5EF4-FFF2-40B4-BE49-F238E27FC236}">
                <a16:creationId xmlns:a16="http://schemas.microsoft.com/office/drawing/2014/main" id="{0C277D19-7DB2-4EB7-A9D7-94188998E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4">
            <a:extLst>
              <a:ext uri="{FF2B5EF4-FFF2-40B4-BE49-F238E27FC236}">
                <a16:creationId xmlns:a16="http://schemas.microsoft.com/office/drawing/2014/main" id="{EB197D2C-A33B-4345-BB16-C894ABA82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268" y="1040877"/>
            <a:ext cx="5310370" cy="4776246"/>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rgbClr val="E7295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95010E1F-08A1-D84B-9D6C-937169072F15}"/>
              </a:ext>
            </a:extLst>
          </p:cNvPr>
          <p:cNvSpPr>
            <a:spLocks noGrp="1"/>
          </p:cNvSpPr>
          <p:nvPr>
            <p:ph type="title"/>
          </p:nvPr>
        </p:nvSpPr>
        <p:spPr>
          <a:xfrm>
            <a:off x="1443162" y="1924217"/>
            <a:ext cx="3357438" cy="3009568"/>
          </a:xfrm>
        </p:spPr>
        <p:txBody>
          <a:bodyPr vert="horz" lIns="91440" tIns="45720" rIns="91440" bIns="45720" rtlCol="0" anchor="ctr">
            <a:normAutofit/>
          </a:bodyPr>
          <a:lstStyle/>
          <a:p>
            <a:r>
              <a:rPr lang="en-US" sz="3800" dirty="0">
                <a:solidFill>
                  <a:srgbClr val="FFFFFF"/>
                </a:solidFill>
              </a:rPr>
              <a:t>Building Resilience by Changing Your Thinking</a:t>
            </a:r>
          </a:p>
        </p:txBody>
      </p:sp>
      <p:sp>
        <p:nvSpPr>
          <p:cNvPr id="5" name="Text Placeholder 4">
            <a:extLst>
              <a:ext uri="{FF2B5EF4-FFF2-40B4-BE49-F238E27FC236}">
                <a16:creationId xmlns:a16="http://schemas.microsoft.com/office/drawing/2014/main" id="{4C5A39BA-6D76-AE48-B83A-677BF9BBD629}"/>
              </a:ext>
            </a:extLst>
          </p:cNvPr>
          <p:cNvSpPr>
            <a:spLocks noGrp="1"/>
          </p:cNvSpPr>
          <p:nvPr>
            <p:ph type="body" idx="1"/>
          </p:nvPr>
        </p:nvSpPr>
        <p:spPr>
          <a:xfrm>
            <a:off x="5874026" y="2347197"/>
            <a:ext cx="2670152" cy="2163606"/>
          </a:xfrm>
        </p:spPr>
        <p:txBody>
          <a:bodyPr vert="horz" lIns="91440" tIns="45720" rIns="91440" bIns="45720" rtlCol="0" anchor="ctr">
            <a:normAutofit fontScale="85000" lnSpcReduction="10000"/>
          </a:bodyPr>
          <a:lstStyle/>
          <a:p>
            <a:pPr>
              <a:lnSpc>
                <a:spcPct val="90000"/>
              </a:lnSpc>
            </a:pPr>
            <a:r>
              <a:rPr lang="en-US" sz="3200" dirty="0"/>
              <a:t>Ask is it real?</a:t>
            </a:r>
          </a:p>
          <a:p>
            <a:pPr>
              <a:lnSpc>
                <a:spcPct val="90000"/>
              </a:lnSpc>
            </a:pPr>
            <a:endParaRPr lang="en-US" sz="3200" dirty="0"/>
          </a:p>
          <a:p>
            <a:pPr>
              <a:lnSpc>
                <a:spcPct val="90000"/>
              </a:lnSpc>
            </a:pPr>
            <a:endParaRPr lang="en-US" sz="3200" dirty="0"/>
          </a:p>
          <a:p>
            <a:pPr>
              <a:lnSpc>
                <a:spcPct val="90000"/>
              </a:lnSpc>
            </a:pPr>
            <a:r>
              <a:rPr lang="en-US" sz="3200" dirty="0"/>
              <a:t>Ask is it helpful?</a:t>
            </a:r>
          </a:p>
          <a:p>
            <a:pPr>
              <a:lnSpc>
                <a:spcPct val="90000"/>
              </a:lnSpc>
            </a:pPr>
            <a:endParaRPr lang="en-US" dirty="0"/>
          </a:p>
        </p:txBody>
      </p:sp>
      <p:pic>
        <p:nvPicPr>
          <p:cNvPr id="6" name="Graphic 5" descr="Head with gears with solid fill">
            <a:extLst>
              <a:ext uri="{FF2B5EF4-FFF2-40B4-BE49-F238E27FC236}">
                <a16:creationId xmlns:a16="http://schemas.microsoft.com/office/drawing/2014/main" id="{DDA28EA7-0476-C84D-9E6D-4E93A436DF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129" y="5931343"/>
            <a:ext cx="712694" cy="712694"/>
          </a:xfrm>
          <a:prstGeom prst="rect">
            <a:avLst/>
          </a:prstGeom>
        </p:spPr>
      </p:pic>
    </p:spTree>
    <p:extLst>
      <p:ext uri="{BB962C8B-B14F-4D97-AF65-F5344CB8AC3E}">
        <p14:creationId xmlns:p14="http://schemas.microsoft.com/office/powerpoint/2010/main" val="26528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49890" y="527562"/>
            <a:ext cx="5244219"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ED894347-C9A9-4BFD-8A6D-05A2B0CDD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84ED281-4082-46F9-86EE-D78901367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7034393"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rgbClr val="E72953">
              <a:alpha val="20000"/>
            </a:srgbClr>
          </a:solidFill>
          <a:ln w="32707"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5531D9B7-48AB-4407-A9E8-13391FCB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9902" flipV="1">
            <a:off x="3907971" y="4242714"/>
            <a:ext cx="5328223" cy="3137347"/>
          </a:xfrm>
          <a:custGeom>
            <a:avLst/>
            <a:gdLst>
              <a:gd name="connsiteX0" fmla="*/ 6772629 w 7104297"/>
              <a:gd name="connsiteY0" fmla="*/ 3137347 h 3137347"/>
              <a:gd name="connsiteX1" fmla="*/ 7104297 w 7104297"/>
              <a:gd name="connsiteY1" fmla="*/ 1081624 h 3137347"/>
              <a:gd name="connsiteX2" fmla="*/ 400225 w 7104297"/>
              <a:gd name="connsiteY2" fmla="*/ 0 h 3137347"/>
              <a:gd name="connsiteX3" fmla="*/ 277738 w 7104297"/>
              <a:gd name="connsiteY3" fmla="*/ 5048 h 3137347"/>
              <a:gd name="connsiteX4" fmla="*/ 0 w 7104297"/>
              <a:gd name="connsiteY4" fmla="*/ 23585 h 3137347"/>
              <a:gd name="connsiteX5" fmla="*/ 296410 w 7104297"/>
              <a:gd name="connsiteY5" fmla="*/ 136472 h 3137347"/>
              <a:gd name="connsiteX6" fmla="*/ 396403 w 7104297"/>
              <a:gd name="connsiteY6" fmla="*/ 445861 h 3137347"/>
              <a:gd name="connsiteX7" fmla="*/ 760665 w 7104297"/>
              <a:gd name="connsiteY7" fmla="*/ 621461 h 3137347"/>
              <a:gd name="connsiteX8" fmla="*/ 996368 w 7104297"/>
              <a:gd name="connsiteY8" fmla="*/ 684176 h 3137347"/>
              <a:gd name="connsiteX9" fmla="*/ 1535617 w 7104297"/>
              <a:gd name="connsiteY9" fmla="*/ 776157 h 3137347"/>
              <a:gd name="connsiteX10" fmla="*/ 1614185 w 7104297"/>
              <a:gd name="connsiteY10" fmla="*/ 926671 h 3137347"/>
              <a:gd name="connsiteX11" fmla="*/ 1682037 w 7104297"/>
              <a:gd name="connsiteY11" fmla="*/ 1093909 h 3137347"/>
              <a:gd name="connsiteX12" fmla="*/ 1824886 w 7104297"/>
              <a:gd name="connsiteY12" fmla="*/ 1202614 h 3137347"/>
              <a:gd name="connsiteX13" fmla="*/ 714243 w 7104297"/>
              <a:gd name="connsiteY13" fmla="*/ 1185890 h 3137347"/>
              <a:gd name="connsiteX14" fmla="*/ 1967733 w 7104297"/>
              <a:gd name="connsiteY14" fmla="*/ 1537090 h 3137347"/>
              <a:gd name="connsiteX15" fmla="*/ 1857026 w 7104297"/>
              <a:gd name="connsiteY15" fmla="*/ 1675062 h 3137347"/>
              <a:gd name="connsiteX16" fmla="*/ 2542697 w 7104297"/>
              <a:gd name="connsiteY16" fmla="*/ 1863205 h 3137347"/>
              <a:gd name="connsiteX17" fmla="*/ 2174863 w 7104297"/>
              <a:gd name="connsiteY17" fmla="*/ 1884109 h 3137347"/>
              <a:gd name="connsiteX18" fmla="*/ 4314015 w 7104297"/>
              <a:gd name="connsiteY18" fmla="*/ 2670128 h 3137347"/>
              <a:gd name="connsiteX19" fmla="*/ 5430784 w 7104297"/>
              <a:gd name="connsiteY19" fmla="*/ 2889725 h 3137347"/>
              <a:gd name="connsiteX20" fmla="*/ 6613344 w 7104297"/>
              <a:gd name="connsiteY20" fmla="*/ 3108822 h 313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04297" h="3137347">
                <a:moveTo>
                  <a:pt x="6772629" y="3137347"/>
                </a:moveTo>
                <a:lnTo>
                  <a:pt x="7104297" y="1081624"/>
                </a:lnTo>
                <a:lnTo>
                  <a:pt x="400225" y="0"/>
                </a:lnTo>
                <a:lnTo>
                  <a:pt x="277738" y="5048"/>
                </a:lnTo>
                <a:cubicBezTo>
                  <a:pt x="185423" y="9801"/>
                  <a:pt x="92851" y="15745"/>
                  <a:pt x="0" y="23585"/>
                </a:cubicBezTo>
                <a:cubicBezTo>
                  <a:pt x="96424" y="149013"/>
                  <a:pt x="221416" y="44490"/>
                  <a:pt x="296410" y="136472"/>
                </a:cubicBezTo>
                <a:cubicBezTo>
                  <a:pt x="224986" y="328795"/>
                  <a:pt x="253557" y="433318"/>
                  <a:pt x="396403" y="445861"/>
                </a:cubicBezTo>
                <a:cubicBezTo>
                  <a:pt x="535682" y="458403"/>
                  <a:pt x="685672" y="391507"/>
                  <a:pt x="760665" y="621461"/>
                </a:cubicBezTo>
                <a:cubicBezTo>
                  <a:pt x="782093" y="692537"/>
                  <a:pt x="914229" y="671633"/>
                  <a:pt x="996368" y="684176"/>
                </a:cubicBezTo>
                <a:cubicBezTo>
                  <a:pt x="1174926" y="713442"/>
                  <a:pt x="1364202" y="684176"/>
                  <a:pt x="1535617" y="776157"/>
                </a:cubicBezTo>
                <a:cubicBezTo>
                  <a:pt x="1603471" y="809604"/>
                  <a:pt x="1649896" y="834690"/>
                  <a:pt x="1614185" y="926671"/>
                </a:cubicBezTo>
                <a:cubicBezTo>
                  <a:pt x="1578472" y="1022833"/>
                  <a:pt x="1624898" y="1056279"/>
                  <a:pt x="1682037" y="1093909"/>
                </a:cubicBezTo>
                <a:cubicBezTo>
                  <a:pt x="1724892" y="1123175"/>
                  <a:pt x="1789173" y="1114814"/>
                  <a:pt x="1824886" y="1202614"/>
                </a:cubicBezTo>
                <a:cubicBezTo>
                  <a:pt x="1449909" y="1190070"/>
                  <a:pt x="1085647" y="1118994"/>
                  <a:pt x="714243" y="1185890"/>
                </a:cubicBezTo>
                <a:cubicBezTo>
                  <a:pt x="1121358" y="1353128"/>
                  <a:pt x="1567759" y="1344765"/>
                  <a:pt x="1967733" y="1537090"/>
                </a:cubicBezTo>
                <a:cubicBezTo>
                  <a:pt x="1953448" y="1603986"/>
                  <a:pt x="1860597" y="1574718"/>
                  <a:pt x="1857026" y="1675062"/>
                </a:cubicBezTo>
                <a:cubicBezTo>
                  <a:pt x="2067727" y="1779586"/>
                  <a:pt x="2321284" y="1708508"/>
                  <a:pt x="2542697" y="1863205"/>
                </a:cubicBezTo>
                <a:cubicBezTo>
                  <a:pt x="2414134" y="1934281"/>
                  <a:pt x="2296285" y="1817213"/>
                  <a:pt x="2174863" y="1884109"/>
                </a:cubicBezTo>
                <a:cubicBezTo>
                  <a:pt x="2214147" y="1984452"/>
                  <a:pt x="3992607" y="2603233"/>
                  <a:pt x="4314015" y="2670128"/>
                </a:cubicBezTo>
                <a:cubicBezTo>
                  <a:pt x="4559090" y="2721868"/>
                  <a:pt x="4976921" y="2803592"/>
                  <a:pt x="5430784" y="2889725"/>
                </a:cubicBezTo>
                <a:cubicBezTo>
                  <a:pt x="5827914" y="2965093"/>
                  <a:pt x="6252633" y="3043836"/>
                  <a:pt x="6613344" y="3108822"/>
                </a:cubicBezTo>
                <a:close/>
              </a:path>
            </a:pathLst>
          </a:custGeom>
          <a:solidFill>
            <a:srgbClr val="E72953">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25BA5C8-8D1B-2A4C-81F4-49F84ABA9D12}"/>
              </a:ext>
            </a:extLst>
          </p:cNvPr>
          <p:cNvSpPr>
            <a:spLocks noGrp="1"/>
          </p:cNvSpPr>
          <p:nvPr>
            <p:ph type="title"/>
          </p:nvPr>
        </p:nvSpPr>
        <p:spPr>
          <a:xfrm>
            <a:off x="628650" y="937845"/>
            <a:ext cx="5022339" cy="3643679"/>
          </a:xfrm>
        </p:spPr>
        <p:txBody>
          <a:bodyPr vert="horz" lIns="91440" tIns="45720" rIns="91440" bIns="45720" rtlCol="0" anchor="b">
            <a:normAutofit/>
          </a:bodyPr>
          <a:lstStyle/>
          <a:p>
            <a:r>
              <a:rPr lang="en-US" sz="4000" dirty="0"/>
              <a:t>Transcending Categories:</a:t>
            </a:r>
            <a:br>
              <a:rPr lang="en-US" sz="4000" dirty="0"/>
            </a:br>
            <a:r>
              <a:rPr lang="en-US" sz="4000" dirty="0"/>
              <a:t>Spirituality</a:t>
            </a:r>
            <a:br>
              <a:rPr lang="en-US" sz="4000" dirty="0"/>
            </a:br>
            <a:r>
              <a:rPr lang="en-US" sz="4000" dirty="0"/>
              <a:t>Meaning-making</a:t>
            </a:r>
            <a:br>
              <a:rPr lang="en-US" sz="4000" dirty="0"/>
            </a:br>
            <a:r>
              <a:rPr lang="en-US" sz="4000" dirty="0"/>
              <a:t>Generosity</a:t>
            </a:r>
          </a:p>
        </p:txBody>
      </p:sp>
      <p:sp>
        <p:nvSpPr>
          <p:cNvPr id="3" name="Text Placeholder 2">
            <a:extLst>
              <a:ext uri="{FF2B5EF4-FFF2-40B4-BE49-F238E27FC236}">
                <a16:creationId xmlns:a16="http://schemas.microsoft.com/office/drawing/2014/main" id="{78AF6387-ED16-C849-81A8-67FAA0FA3D06}"/>
              </a:ext>
            </a:extLst>
          </p:cNvPr>
          <p:cNvSpPr>
            <a:spLocks noGrp="1"/>
          </p:cNvSpPr>
          <p:nvPr>
            <p:ph type="body" idx="1"/>
          </p:nvPr>
        </p:nvSpPr>
        <p:spPr>
          <a:xfrm>
            <a:off x="5161548" y="5041616"/>
            <a:ext cx="3353802" cy="1246472"/>
          </a:xfrm>
        </p:spPr>
        <p:txBody>
          <a:bodyPr vert="horz" lIns="91440" tIns="45720" rIns="91440" bIns="45720" rtlCol="0" anchor="ctr">
            <a:normAutofit/>
          </a:bodyPr>
          <a:lstStyle/>
          <a:p>
            <a:pPr algn="r"/>
            <a:endParaRPr lang="en-US"/>
          </a:p>
        </p:txBody>
      </p:sp>
    </p:spTree>
    <p:extLst>
      <p:ext uri="{BB962C8B-B14F-4D97-AF65-F5344CB8AC3E}">
        <p14:creationId xmlns:p14="http://schemas.microsoft.com/office/powerpoint/2010/main" val="292405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786832A-3FDB-9645-A683-DF6F8570F089}"/>
              </a:ext>
            </a:extLst>
          </p:cNvPr>
          <p:cNvSpPr>
            <a:spLocks noGrp="1"/>
          </p:cNvSpPr>
          <p:nvPr>
            <p:ph type="title"/>
          </p:nvPr>
        </p:nvSpPr>
        <p:spPr>
          <a:xfrm>
            <a:off x="4885341" y="365125"/>
            <a:ext cx="3630007" cy="1807305"/>
          </a:xfrm>
        </p:spPr>
        <p:txBody>
          <a:bodyPr>
            <a:normAutofit/>
          </a:bodyPr>
          <a:lstStyle/>
          <a:p>
            <a:r>
              <a:rPr lang="en-US" dirty="0"/>
              <a:t>The Gift of Faith</a:t>
            </a:r>
          </a:p>
        </p:txBody>
      </p:sp>
      <p:pic>
        <p:nvPicPr>
          <p:cNvPr id="7" name="Picture 6" descr="Plant growing in a concrete crack">
            <a:extLst>
              <a:ext uri="{FF2B5EF4-FFF2-40B4-BE49-F238E27FC236}">
                <a16:creationId xmlns:a16="http://schemas.microsoft.com/office/drawing/2014/main" id="{AD70C3B9-41E7-4A2A-AA4F-B9567F53DA71}"/>
              </a:ext>
            </a:extLst>
          </p:cNvPr>
          <p:cNvPicPr>
            <a:picLocks noChangeAspect="1"/>
          </p:cNvPicPr>
          <p:nvPr/>
        </p:nvPicPr>
        <p:blipFill rotWithShape="1">
          <a:blip r:embed="rId2"/>
          <a:srcRect l="18358" r="36991" b="-1"/>
          <a:stretch/>
        </p:blipFill>
        <p:spPr>
          <a:xfrm>
            <a:off x="1" y="10"/>
            <a:ext cx="4587427"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Content Placeholder 4">
            <a:extLst>
              <a:ext uri="{FF2B5EF4-FFF2-40B4-BE49-F238E27FC236}">
                <a16:creationId xmlns:a16="http://schemas.microsoft.com/office/drawing/2014/main" id="{DDA83C31-535D-8043-ABF0-69BAB9BB7B5F}"/>
              </a:ext>
            </a:extLst>
          </p:cNvPr>
          <p:cNvSpPr>
            <a:spLocks noGrp="1"/>
          </p:cNvSpPr>
          <p:nvPr>
            <p:ph idx="1"/>
          </p:nvPr>
        </p:nvSpPr>
        <p:spPr>
          <a:xfrm>
            <a:off x="4885341" y="2333297"/>
            <a:ext cx="3630007" cy="3843666"/>
          </a:xfrm>
        </p:spPr>
        <p:txBody>
          <a:bodyPr>
            <a:normAutofit/>
          </a:bodyPr>
          <a:lstStyle/>
          <a:p>
            <a:r>
              <a:rPr lang="en-US" sz="1700" dirty="0"/>
              <a:t>Supports well-being</a:t>
            </a:r>
          </a:p>
          <a:p>
            <a:r>
              <a:rPr lang="en-US" sz="1700" dirty="0"/>
              <a:t>Dealing with the unknown and unseen</a:t>
            </a:r>
          </a:p>
          <a:p>
            <a:r>
              <a:rPr lang="en-US" sz="1700" dirty="0"/>
              <a:t>Provides behavior and cognitive paradigms for resilience</a:t>
            </a:r>
          </a:p>
          <a:p>
            <a:pPr lvl="1"/>
            <a:r>
              <a:rPr lang="en-US" sz="1700" dirty="0"/>
              <a:t>Routines, rituals, traditions</a:t>
            </a:r>
          </a:p>
          <a:p>
            <a:pPr lvl="1"/>
            <a:r>
              <a:rPr lang="en-US" sz="1700" dirty="0"/>
              <a:t>Endless opportunity for change &amp; growth</a:t>
            </a:r>
          </a:p>
          <a:p>
            <a:pPr lvl="1"/>
            <a:endParaRPr lang="en-US" sz="1700" dirty="0"/>
          </a:p>
        </p:txBody>
      </p:sp>
    </p:spTree>
    <p:extLst>
      <p:ext uri="{BB962C8B-B14F-4D97-AF65-F5344CB8AC3E}">
        <p14:creationId xmlns:p14="http://schemas.microsoft.com/office/powerpoint/2010/main" val="2759422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DBA208C-B4CE-4D89-A09B-55B6D3D15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D44801E-D426-4372-9129-ED47EE43C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Freeform: Shape 78">
            <a:extLst>
              <a:ext uri="{FF2B5EF4-FFF2-40B4-BE49-F238E27FC236}">
                <a16:creationId xmlns:a16="http://schemas.microsoft.com/office/drawing/2014/main" id="{4C0342DB-4E68-4518-8C8B-51943E8D7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0976177 w 12192000"/>
              <a:gd name="connsiteY3" fmla="*/ 6858000 h 6858000"/>
              <a:gd name="connsiteX4" fmla="*/ 10997120 w 12192000"/>
              <a:gd name="connsiteY4" fmla="*/ 6851980 h 6858000"/>
              <a:gd name="connsiteX5" fmla="*/ 12094512 w 12192000"/>
              <a:gd name="connsiteY5" fmla="*/ 6315404 h 6858000"/>
              <a:gd name="connsiteX6" fmla="*/ 12191999 w 12192000"/>
              <a:gd name="connsiteY6" fmla="*/ 6239611 h 6858000"/>
              <a:gd name="connsiteX7" fmla="*/ 12191999 w 12192000"/>
              <a:gd name="connsiteY7" fmla="*/ 1104399 h 6858000"/>
              <a:gd name="connsiteX8" fmla="*/ 11979198 w 12192000"/>
              <a:gd name="connsiteY8" fmla="*/ 1051011 h 6858000"/>
              <a:gd name="connsiteX9" fmla="*/ 11742378 w 12192000"/>
              <a:gd name="connsiteY9" fmla="*/ 986227 h 6858000"/>
              <a:gd name="connsiteX10" fmla="*/ 12063968 w 12192000"/>
              <a:gd name="connsiteY10" fmla="*/ 729780 h 6858000"/>
              <a:gd name="connsiteX11" fmla="*/ 11572835 w 12192000"/>
              <a:gd name="connsiteY11" fmla="*/ 670151 h 6858000"/>
              <a:gd name="connsiteX12" fmla="*/ 11524844 w 12192000"/>
              <a:gd name="connsiteY12" fmla="*/ 671946 h 6858000"/>
              <a:gd name="connsiteX13" fmla="*/ 10560518 w 12192000"/>
              <a:gd name="connsiteY13" fmla="*/ 632492 h 6858000"/>
              <a:gd name="connsiteX14" fmla="*/ 9178169 w 12192000"/>
              <a:gd name="connsiteY14" fmla="*/ 501577 h 6858000"/>
              <a:gd name="connsiteX15" fmla="*/ 8033984 w 12192000"/>
              <a:gd name="connsiteY15" fmla="*/ 423121 h 6858000"/>
              <a:gd name="connsiteX16" fmla="*/ 6815795 w 12192000"/>
              <a:gd name="connsiteY16" fmla="*/ 270688 h 6858000"/>
              <a:gd name="connsiteX17" fmla="*/ 6757489 w 12192000"/>
              <a:gd name="connsiteY17" fmla="*/ 260880 h 6858000"/>
              <a:gd name="connsiteX18" fmla="*/ 6703217 w 12192000"/>
              <a:gd name="connsiteY18" fmla="*/ 290416 h 6858000"/>
              <a:gd name="connsiteX19" fmla="*/ 7005521 w 12192000"/>
              <a:gd name="connsiteY19" fmla="*/ 401154 h 6858000"/>
              <a:gd name="connsiteX20" fmla="*/ 6532779 w 12192000"/>
              <a:gd name="connsiteY20" fmla="*/ 342871 h 6858000"/>
              <a:gd name="connsiteX21" fmla="*/ 6524704 w 12192000"/>
              <a:gd name="connsiteY21" fmla="*/ 380529 h 6858000"/>
              <a:gd name="connsiteX22" fmla="*/ 7061587 w 12192000"/>
              <a:gd name="connsiteY22" fmla="*/ 523098 h 6858000"/>
              <a:gd name="connsiteX23" fmla="*/ 7013594 w 12192000"/>
              <a:gd name="connsiteY23" fmla="*/ 545070 h 6858000"/>
              <a:gd name="connsiteX24" fmla="*/ 6728335 w 12192000"/>
              <a:gd name="connsiteY24" fmla="*/ 489924 h 6858000"/>
              <a:gd name="connsiteX25" fmla="*/ 6670923 w 12192000"/>
              <a:gd name="connsiteY25" fmla="*/ 504270 h 6858000"/>
              <a:gd name="connsiteX26" fmla="*/ 6699180 w 12192000"/>
              <a:gd name="connsiteY26" fmla="*/ 571069 h 6858000"/>
              <a:gd name="connsiteX27" fmla="*/ 6822972 w 12192000"/>
              <a:gd name="connsiteY27" fmla="*/ 597073 h 6858000"/>
              <a:gd name="connsiteX28" fmla="*/ 7015839 w 12192000"/>
              <a:gd name="connsiteY28" fmla="*/ 753992 h 6858000"/>
              <a:gd name="connsiteX29" fmla="*/ 6723848 w 12192000"/>
              <a:gd name="connsiteY29" fmla="*/ 735160 h 6858000"/>
              <a:gd name="connsiteX30" fmla="*/ 6672268 w 12192000"/>
              <a:gd name="connsiteY30" fmla="*/ 773268 h 6858000"/>
              <a:gd name="connsiteX31" fmla="*/ 6652532 w 12192000"/>
              <a:gd name="connsiteY31" fmla="*/ 822585 h 6858000"/>
              <a:gd name="connsiteX32" fmla="*/ 6539505 w 12192000"/>
              <a:gd name="connsiteY32" fmla="*/ 863382 h 6858000"/>
              <a:gd name="connsiteX33" fmla="*/ 6717122 w 12192000"/>
              <a:gd name="connsiteY33" fmla="*/ 909114 h 6858000"/>
              <a:gd name="connsiteX34" fmla="*/ 6527397 w 12192000"/>
              <a:gd name="connsiteY34" fmla="*/ 909114 h 6858000"/>
              <a:gd name="connsiteX35" fmla="*/ 6309411 w 12192000"/>
              <a:gd name="connsiteY35" fmla="*/ 877731 h 6858000"/>
              <a:gd name="connsiteX36" fmla="*/ 6077077 w 12192000"/>
              <a:gd name="connsiteY36" fmla="*/ 887593 h 6858000"/>
              <a:gd name="connsiteX37" fmla="*/ 5612409 w 12192000"/>
              <a:gd name="connsiteY37" fmla="*/ 829759 h 6858000"/>
              <a:gd name="connsiteX38" fmla="*/ 5391285 w 12192000"/>
              <a:gd name="connsiteY38" fmla="*/ 833793 h 6858000"/>
              <a:gd name="connsiteX39" fmla="*/ 6620687 w 12192000"/>
              <a:gd name="connsiteY39" fmla="*/ 1222947 h 6858000"/>
              <a:gd name="connsiteX40" fmla="*/ 6557895 w 12192000"/>
              <a:gd name="connsiteY40" fmla="*/ 1308577 h 6858000"/>
              <a:gd name="connsiteX41" fmla="*/ 6815348 w 12192000"/>
              <a:gd name="connsiteY41" fmla="*/ 1401831 h 6858000"/>
              <a:gd name="connsiteX42" fmla="*/ 6878591 w 12192000"/>
              <a:gd name="connsiteY42" fmla="*/ 1494187 h 6858000"/>
              <a:gd name="connsiteX43" fmla="*/ 6799202 w 12192000"/>
              <a:gd name="connsiteY43" fmla="*/ 1486118 h 6858000"/>
              <a:gd name="connsiteX44" fmla="*/ 6731027 w 12192000"/>
              <a:gd name="connsiteY44" fmla="*/ 1503602 h 6858000"/>
              <a:gd name="connsiteX45" fmla="*/ 6759282 w 12192000"/>
              <a:gd name="connsiteY45" fmla="*/ 1621067 h 6858000"/>
              <a:gd name="connsiteX46" fmla="*/ 7123035 w 12192000"/>
              <a:gd name="connsiteY46" fmla="*/ 1772603 h 6858000"/>
              <a:gd name="connsiteX47" fmla="*/ 7155777 w 12192000"/>
              <a:gd name="connsiteY47" fmla="*/ 1821919 h 6858000"/>
              <a:gd name="connsiteX48" fmla="*/ 7112270 w 12192000"/>
              <a:gd name="connsiteY48" fmla="*/ 1856890 h 6858000"/>
              <a:gd name="connsiteX49" fmla="*/ 6994755 w 12192000"/>
              <a:gd name="connsiteY49" fmla="*/ 1874821 h 6858000"/>
              <a:gd name="connsiteX50" fmla="*/ 7159364 w 12192000"/>
              <a:gd name="connsiteY50" fmla="*/ 2042948 h 6858000"/>
              <a:gd name="connsiteX51" fmla="*/ 7219467 w 12192000"/>
              <a:gd name="connsiteY51" fmla="*/ 2089573 h 6858000"/>
              <a:gd name="connsiteX52" fmla="*/ 7322179 w 12192000"/>
              <a:gd name="connsiteY52" fmla="*/ 2161756 h 6858000"/>
              <a:gd name="connsiteX53" fmla="*/ 7323974 w 12192000"/>
              <a:gd name="connsiteY53" fmla="*/ 2183724 h 6858000"/>
              <a:gd name="connsiteX54" fmla="*/ 7184034 w 12192000"/>
              <a:gd name="connsiteY54" fmla="*/ 2261285 h 6858000"/>
              <a:gd name="connsiteX55" fmla="*/ 6931516 w 12192000"/>
              <a:gd name="connsiteY55" fmla="*/ 2240212 h 6858000"/>
              <a:gd name="connsiteX56" fmla="*/ 7304686 w 12192000"/>
              <a:gd name="connsiteY56" fmla="*/ 2355883 h 6858000"/>
              <a:gd name="connsiteX57" fmla="*/ 6096813 w 12192000"/>
              <a:gd name="connsiteY57" fmla="*/ 2080160 h 6858000"/>
              <a:gd name="connsiteX58" fmla="*/ 6173959 w 12192000"/>
              <a:gd name="connsiteY58" fmla="*/ 2152340 h 6858000"/>
              <a:gd name="connsiteX59" fmla="*/ 6596469 w 12192000"/>
              <a:gd name="connsiteY59" fmla="*/ 2342432 h 6858000"/>
              <a:gd name="connsiteX60" fmla="*/ 6716224 w 12192000"/>
              <a:gd name="connsiteY60" fmla="*/ 2461690 h 6858000"/>
              <a:gd name="connsiteX61" fmla="*/ 6841810 w 12192000"/>
              <a:gd name="connsiteY61" fmla="*/ 2527594 h 6858000"/>
              <a:gd name="connsiteX62" fmla="*/ 7018080 w 12192000"/>
              <a:gd name="connsiteY62" fmla="*/ 2526249 h 6858000"/>
              <a:gd name="connsiteX63" fmla="*/ 7143217 w 12192000"/>
              <a:gd name="connsiteY63" fmla="*/ 2627573 h 6858000"/>
              <a:gd name="connsiteX64" fmla="*/ 7012697 w 12192000"/>
              <a:gd name="connsiteY64" fmla="*/ 2649094 h 6858000"/>
              <a:gd name="connsiteX65" fmla="*/ 6859752 w 12192000"/>
              <a:gd name="connsiteY65" fmla="*/ 2632505 h 6858000"/>
              <a:gd name="connsiteX66" fmla="*/ 6529636 w 12192000"/>
              <a:gd name="connsiteY66" fmla="*/ 2637883 h 6858000"/>
              <a:gd name="connsiteX67" fmla="*/ 6340360 w 12192000"/>
              <a:gd name="connsiteY67" fmla="*/ 2657610 h 6858000"/>
              <a:gd name="connsiteX68" fmla="*/ 5905294 w 12192000"/>
              <a:gd name="connsiteY68" fmla="*/ 2623984 h 6858000"/>
              <a:gd name="connsiteX69" fmla="*/ 5930860 w 12192000"/>
              <a:gd name="connsiteY69" fmla="*/ 2710066 h 6858000"/>
              <a:gd name="connsiteX70" fmla="*/ 5914710 w 12192000"/>
              <a:gd name="connsiteY70" fmla="*/ 2784935 h 6858000"/>
              <a:gd name="connsiteX71" fmla="*/ 5908433 w 12192000"/>
              <a:gd name="connsiteY71" fmla="*/ 2947683 h 6858000"/>
              <a:gd name="connsiteX72" fmla="*/ 5912470 w 12192000"/>
              <a:gd name="connsiteY72" fmla="*/ 2974134 h 6858000"/>
              <a:gd name="connsiteX73" fmla="*/ 5815141 w 12192000"/>
              <a:gd name="connsiteY73" fmla="*/ 2991171 h 6858000"/>
              <a:gd name="connsiteX74" fmla="*/ 6395082 w 12192000"/>
              <a:gd name="connsiteY74" fmla="*/ 3329661 h 6858000"/>
              <a:gd name="connsiteX75" fmla="*/ 6007557 w 12192000"/>
              <a:gd name="connsiteY75" fmla="*/ 3243581 h 6858000"/>
              <a:gd name="connsiteX76" fmla="*/ 5955079 w 12192000"/>
              <a:gd name="connsiteY76" fmla="*/ 3385704 h 6858000"/>
              <a:gd name="connsiteX77" fmla="*/ 6137180 w 12192000"/>
              <a:gd name="connsiteY77" fmla="*/ 3512133 h 6858000"/>
              <a:gd name="connsiteX78" fmla="*/ 6204457 w 12192000"/>
              <a:gd name="connsiteY78" fmla="*/ 3762302 h 6858000"/>
              <a:gd name="connsiteX79" fmla="*/ 6171716 w 12192000"/>
              <a:gd name="connsiteY79" fmla="*/ 3990952 h 6858000"/>
              <a:gd name="connsiteX80" fmla="*/ 6093674 w 12192000"/>
              <a:gd name="connsiteY80" fmla="*/ 4063580 h 6858000"/>
              <a:gd name="connsiteX81" fmla="*/ 5980645 w 12192000"/>
              <a:gd name="connsiteY81" fmla="*/ 4194045 h 6858000"/>
              <a:gd name="connsiteX82" fmla="*/ 5910676 w 12192000"/>
              <a:gd name="connsiteY82" fmla="*/ 4274743 h 6858000"/>
              <a:gd name="connsiteX83" fmla="*/ 5667577 w 12192000"/>
              <a:gd name="connsiteY83" fmla="*/ 4243362 h 6858000"/>
              <a:gd name="connsiteX84" fmla="*/ 5991859 w 12192000"/>
              <a:gd name="connsiteY84" fmla="*/ 4448252 h 6858000"/>
              <a:gd name="connsiteX85" fmla="*/ 5729024 w 12192000"/>
              <a:gd name="connsiteY85" fmla="*/ 4422695 h 6858000"/>
              <a:gd name="connsiteX86" fmla="*/ 5643357 w 12192000"/>
              <a:gd name="connsiteY86" fmla="*/ 4437041 h 6858000"/>
              <a:gd name="connsiteX87" fmla="*/ 5692243 w 12192000"/>
              <a:gd name="connsiteY87" fmla="*/ 4503395 h 6858000"/>
              <a:gd name="connsiteX88" fmla="*/ 5885111 w 12192000"/>
              <a:gd name="connsiteY88" fmla="*/ 4615926 h 6858000"/>
              <a:gd name="connsiteX89" fmla="*/ 6282503 w 12192000"/>
              <a:gd name="connsiteY89" fmla="*/ 4920793 h 6858000"/>
              <a:gd name="connsiteX90" fmla="*/ 5897668 w 12192000"/>
              <a:gd name="connsiteY90" fmla="*/ 4780915 h 6858000"/>
              <a:gd name="connsiteX91" fmla="*/ 6303132 w 12192000"/>
              <a:gd name="connsiteY91" fmla="*/ 5094297 h 6858000"/>
              <a:gd name="connsiteX92" fmla="*/ 6393287 w 12192000"/>
              <a:gd name="connsiteY92" fmla="*/ 5198310 h 6858000"/>
              <a:gd name="connsiteX93" fmla="*/ 6575386 w 12192000"/>
              <a:gd name="connsiteY93" fmla="*/ 5456548 h 6858000"/>
              <a:gd name="connsiteX94" fmla="*/ 6566415 w 12192000"/>
              <a:gd name="connsiteY94" fmla="*/ 5485690 h 6858000"/>
              <a:gd name="connsiteX95" fmla="*/ 6356059 w 12192000"/>
              <a:gd name="connsiteY95" fmla="*/ 5443995 h 6858000"/>
              <a:gd name="connsiteX96" fmla="*/ 6628762 w 12192000"/>
              <a:gd name="connsiteY96" fmla="*/ 5660990 h 6858000"/>
              <a:gd name="connsiteX97" fmla="*/ 6910436 w 12192000"/>
              <a:gd name="connsiteY97" fmla="*/ 5827767 h 6858000"/>
              <a:gd name="connsiteX98" fmla="*/ 6710393 w 12192000"/>
              <a:gd name="connsiteY98" fmla="*/ 5802214 h 6858000"/>
              <a:gd name="connsiteX99" fmla="*/ 6435448 w 12192000"/>
              <a:gd name="connsiteY99" fmla="*/ 5706719 h 6858000"/>
              <a:gd name="connsiteX100" fmla="*/ 6339913 w 12192000"/>
              <a:gd name="connsiteY100" fmla="*/ 5742586 h 6858000"/>
              <a:gd name="connsiteX101" fmla="*/ 6600503 w 12192000"/>
              <a:gd name="connsiteY101" fmla="*/ 5900398 h 6858000"/>
              <a:gd name="connsiteX102" fmla="*/ 6749863 w 12192000"/>
              <a:gd name="connsiteY102" fmla="*/ 5973478 h 6858000"/>
              <a:gd name="connsiteX103" fmla="*/ 6809515 w 12192000"/>
              <a:gd name="connsiteY103" fmla="*/ 6029519 h 6858000"/>
              <a:gd name="connsiteX104" fmla="*/ 6979954 w 12192000"/>
              <a:gd name="connsiteY104" fmla="*/ 6229474 h 6858000"/>
              <a:gd name="connsiteX105" fmla="*/ 7480509 w 12192000"/>
              <a:gd name="connsiteY105" fmla="*/ 6447812 h 6858000"/>
              <a:gd name="connsiteX106" fmla="*/ 7948764 w 12192000"/>
              <a:gd name="connsiteY106" fmla="*/ 6719056 h 6858000"/>
              <a:gd name="connsiteX107" fmla="*/ 8221244 w 12192000"/>
              <a:gd name="connsiteY107" fmla="*/ 6848868 h 6858000"/>
              <a:gd name="connsiteX108" fmla="*/ 8242921 w 12192000"/>
              <a:gd name="connsiteY108" fmla="*/ 6858000 h 6858000"/>
              <a:gd name="connsiteX109" fmla="*/ 0 w 12192000"/>
              <a:gd name="connsiteY10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2192000" h="6858000">
                <a:moveTo>
                  <a:pt x="0" y="0"/>
                </a:moveTo>
                <a:lnTo>
                  <a:pt x="12192000" y="0"/>
                </a:lnTo>
                <a:lnTo>
                  <a:pt x="12192000" y="6858000"/>
                </a:lnTo>
                <a:lnTo>
                  <a:pt x="10976177" y="6858000"/>
                </a:lnTo>
                <a:lnTo>
                  <a:pt x="10997120" y="6851980"/>
                </a:lnTo>
                <a:cubicBezTo>
                  <a:pt x="11372760" y="6734361"/>
                  <a:pt x="11757137" y="6563389"/>
                  <a:pt x="12094512" y="6315404"/>
                </a:cubicBezTo>
                <a:lnTo>
                  <a:pt x="12191999" y="6239611"/>
                </a:lnTo>
                <a:lnTo>
                  <a:pt x="12191999" y="1104399"/>
                </a:lnTo>
                <a:lnTo>
                  <a:pt x="11979198" y="1051011"/>
                </a:lnTo>
                <a:cubicBezTo>
                  <a:pt x="11902836" y="1030275"/>
                  <a:pt x="11824681" y="1008195"/>
                  <a:pt x="11742378" y="986227"/>
                </a:cubicBezTo>
                <a:cubicBezTo>
                  <a:pt x="11843295" y="875936"/>
                  <a:pt x="12022257" y="888939"/>
                  <a:pt x="12063968" y="729780"/>
                </a:cubicBezTo>
                <a:cubicBezTo>
                  <a:pt x="11901155" y="688534"/>
                  <a:pt x="11729822" y="735611"/>
                  <a:pt x="11572835" y="670151"/>
                </a:cubicBezTo>
                <a:cubicBezTo>
                  <a:pt x="11559381" y="664325"/>
                  <a:pt x="11540990" y="670151"/>
                  <a:pt x="11524844" y="671946"/>
                </a:cubicBezTo>
                <a:cubicBezTo>
                  <a:pt x="11201459" y="706916"/>
                  <a:pt x="10879418" y="676432"/>
                  <a:pt x="10560518" y="632492"/>
                </a:cubicBezTo>
                <a:cubicBezTo>
                  <a:pt x="10101230" y="569728"/>
                  <a:pt x="9640146" y="529825"/>
                  <a:pt x="9178169" y="501577"/>
                </a:cubicBezTo>
                <a:cubicBezTo>
                  <a:pt x="8796475" y="478266"/>
                  <a:pt x="8413886" y="467955"/>
                  <a:pt x="8033984" y="423121"/>
                </a:cubicBezTo>
                <a:cubicBezTo>
                  <a:pt x="7627624" y="375150"/>
                  <a:pt x="7221712" y="320901"/>
                  <a:pt x="6815795" y="270688"/>
                </a:cubicBezTo>
                <a:cubicBezTo>
                  <a:pt x="6797407" y="268446"/>
                  <a:pt x="6777110" y="261384"/>
                  <a:pt x="6757489" y="260880"/>
                </a:cubicBezTo>
                <a:cubicBezTo>
                  <a:pt x="6737867" y="260376"/>
                  <a:pt x="6718916" y="266430"/>
                  <a:pt x="6703217" y="290416"/>
                </a:cubicBezTo>
                <a:cubicBezTo>
                  <a:pt x="6786642" y="353629"/>
                  <a:pt x="6892941" y="329867"/>
                  <a:pt x="7005521" y="401154"/>
                </a:cubicBezTo>
                <a:cubicBezTo>
                  <a:pt x="6822525" y="378735"/>
                  <a:pt x="6677649" y="360801"/>
                  <a:pt x="6532779" y="342871"/>
                </a:cubicBezTo>
                <a:cubicBezTo>
                  <a:pt x="6530087" y="355424"/>
                  <a:pt x="6527397" y="367976"/>
                  <a:pt x="6524704" y="380529"/>
                </a:cubicBezTo>
                <a:cubicBezTo>
                  <a:pt x="6709945" y="406980"/>
                  <a:pt x="6881280" y="475126"/>
                  <a:pt x="7061587" y="523098"/>
                </a:cubicBezTo>
                <a:cubicBezTo>
                  <a:pt x="7044990" y="552691"/>
                  <a:pt x="7028398" y="546862"/>
                  <a:pt x="7013594" y="545070"/>
                </a:cubicBezTo>
                <a:cubicBezTo>
                  <a:pt x="6917162" y="533412"/>
                  <a:pt x="6820730" y="521755"/>
                  <a:pt x="6728335" y="489924"/>
                </a:cubicBezTo>
                <a:cubicBezTo>
                  <a:pt x="6707702" y="482748"/>
                  <a:pt x="6682583" y="482748"/>
                  <a:pt x="6670923" y="504270"/>
                </a:cubicBezTo>
                <a:cubicBezTo>
                  <a:pt x="6654326" y="534757"/>
                  <a:pt x="6678097" y="554484"/>
                  <a:pt x="6699180" y="571069"/>
                </a:cubicBezTo>
                <a:cubicBezTo>
                  <a:pt x="6735959" y="599764"/>
                  <a:pt x="6780362" y="591695"/>
                  <a:pt x="6822972" y="597073"/>
                </a:cubicBezTo>
                <a:cubicBezTo>
                  <a:pt x="6936448" y="610972"/>
                  <a:pt x="6990720" y="654460"/>
                  <a:pt x="7015839" y="753992"/>
                </a:cubicBezTo>
                <a:cubicBezTo>
                  <a:pt x="6916264" y="713640"/>
                  <a:pt x="6820280" y="763407"/>
                  <a:pt x="6723848" y="735160"/>
                </a:cubicBezTo>
                <a:cubicBezTo>
                  <a:pt x="6698731" y="727988"/>
                  <a:pt x="6658813" y="738747"/>
                  <a:pt x="6672268" y="773268"/>
                </a:cubicBezTo>
                <a:cubicBezTo>
                  <a:pt x="6684828" y="805550"/>
                  <a:pt x="6726540" y="828861"/>
                  <a:pt x="6652532" y="822585"/>
                </a:cubicBezTo>
                <a:cubicBezTo>
                  <a:pt x="6599609" y="818101"/>
                  <a:pt x="6495999" y="854418"/>
                  <a:pt x="6539505" y="863382"/>
                </a:cubicBezTo>
                <a:cubicBezTo>
                  <a:pt x="6594225" y="874593"/>
                  <a:pt x="6647600" y="890733"/>
                  <a:pt x="6717122" y="909114"/>
                </a:cubicBezTo>
                <a:cubicBezTo>
                  <a:pt x="6640423" y="939151"/>
                  <a:pt x="6585254" y="932874"/>
                  <a:pt x="6527397" y="909114"/>
                </a:cubicBezTo>
                <a:cubicBezTo>
                  <a:pt x="6457427" y="880419"/>
                  <a:pt x="6366375" y="845451"/>
                  <a:pt x="6309411" y="877731"/>
                </a:cubicBezTo>
                <a:cubicBezTo>
                  <a:pt x="6224192" y="926151"/>
                  <a:pt x="6153325" y="895663"/>
                  <a:pt x="6077077" y="887593"/>
                </a:cubicBezTo>
                <a:cubicBezTo>
                  <a:pt x="5921890" y="871005"/>
                  <a:pt x="5768044" y="843207"/>
                  <a:pt x="5612409" y="829759"/>
                </a:cubicBezTo>
                <a:cubicBezTo>
                  <a:pt x="5550064" y="824379"/>
                  <a:pt x="5482785" y="798825"/>
                  <a:pt x="5391285" y="833793"/>
                </a:cubicBezTo>
                <a:cubicBezTo>
                  <a:pt x="5805722" y="1012679"/>
                  <a:pt x="6250656" y="1001472"/>
                  <a:pt x="6620687" y="1222947"/>
                </a:cubicBezTo>
                <a:cubicBezTo>
                  <a:pt x="6604990" y="1244018"/>
                  <a:pt x="6525153" y="1304094"/>
                  <a:pt x="6557895" y="1308577"/>
                </a:cubicBezTo>
                <a:cubicBezTo>
                  <a:pt x="6649842" y="1321581"/>
                  <a:pt x="6731472" y="1365517"/>
                  <a:pt x="6815348" y="1401831"/>
                </a:cubicBezTo>
                <a:cubicBezTo>
                  <a:pt x="6851679" y="1417523"/>
                  <a:pt x="6895633" y="1438147"/>
                  <a:pt x="6878591" y="1494187"/>
                </a:cubicBezTo>
                <a:cubicBezTo>
                  <a:pt x="6847640" y="1509878"/>
                  <a:pt x="6824766" y="1487911"/>
                  <a:pt x="6799202" y="1486118"/>
                </a:cubicBezTo>
                <a:cubicBezTo>
                  <a:pt x="6773186" y="1484326"/>
                  <a:pt x="6714877" y="1495981"/>
                  <a:pt x="6731027" y="1503602"/>
                </a:cubicBezTo>
                <a:cubicBezTo>
                  <a:pt x="6804583" y="1538124"/>
                  <a:pt x="6672268" y="1621067"/>
                  <a:pt x="6759282" y="1621067"/>
                </a:cubicBezTo>
                <a:cubicBezTo>
                  <a:pt x="6905053" y="1621514"/>
                  <a:pt x="6982647" y="1768566"/>
                  <a:pt x="7123035" y="1772603"/>
                </a:cubicBezTo>
                <a:cubicBezTo>
                  <a:pt x="7145459" y="1773049"/>
                  <a:pt x="7156224" y="1799053"/>
                  <a:pt x="7155777" y="1821919"/>
                </a:cubicBezTo>
                <a:cubicBezTo>
                  <a:pt x="7155777" y="1849268"/>
                  <a:pt x="7135144" y="1854199"/>
                  <a:pt x="7112270" y="1856890"/>
                </a:cubicBezTo>
                <a:cubicBezTo>
                  <a:pt x="7077284" y="1860923"/>
                  <a:pt x="7040954" y="1821919"/>
                  <a:pt x="6994755" y="1874821"/>
                </a:cubicBezTo>
                <a:cubicBezTo>
                  <a:pt x="7077735" y="1905755"/>
                  <a:pt x="7160709" y="1936693"/>
                  <a:pt x="7159364" y="2042948"/>
                </a:cubicBezTo>
                <a:cubicBezTo>
                  <a:pt x="7158916" y="2071638"/>
                  <a:pt x="7193452" y="2082399"/>
                  <a:pt x="7219467" y="2089573"/>
                </a:cubicBezTo>
                <a:cubicBezTo>
                  <a:pt x="7262526" y="2101231"/>
                  <a:pt x="7298853" y="2121854"/>
                  <a:pt x="7322179" y="2161756"/>
                </a:cubicBezTo>
                <a:cubicBezTo>
                  <a:pt x="7321730" y="2169378"/>
                  <a:pt x="7321281" y="2177446"/>
                  <a:pt x="7323974" y="2183724"/>
                </a:cubicBezTo>
                <a:cubicBezTo>
                  <a:pt x="7316349" y="2280115"/>
                  <a:pt x="7253555" y="2277424"/>
                  <a:pt x="7184034" y="2261285"/>
                </a:cubicBezTo>
                <a:cubicBezTo>
                  <a:pt x="7101058" y="2241558"/>
                  <a:pt x="7018978" y="2205691"/>
                  <a:pt x="6931516" y="2240212"/>
                </a:cubicBezTo>
                <a:cubicBezTo>
                  <a:pt x="7054861" y="2286391"/>
                  <a:pt x="7188967" y="2289976"/>
                  <a:pt x="7304686" y="2355883"/>
                </a:cubicBezTo>
                <a:cubicBezTo>
                  <a:pt x="6881280" y="2367989"/>
                  <a:pt x="6507211" y="2159959"/>
                  <a:pt x="6096813" y="2080160"/>
                </a:cubicBezTo>
                <a:cubicBezTo>
                  <a:pt x="6110718" y="2133508"/>
                  <a:pt x="6143907" y="2144268"/>
                  <a:pt x="6173959" y="2152340"/>
                </a:cubicBezTo>
                <a:cubicBezTo>
                  <a:pt x="6325561" y="2192691"/>
                  <a:pt x="6458320" y="2272943"/>
                  <a:pt x="6596469" y="2342432"/>
                </a:cubicBezTo>
                <a:cubicBezTo>
                  <a:pt x="6653429" y="2371125"/>
                  <a:pt x="6694695" y="2399820"/>
                  <a:pt x="6716224" y="2461690"/>
                </a:cubicBezTo>
                <a:cubicBezTo>
                  <a:pt x="6735511" y="2517732"/>
                  <a:pt x="6772739" y="2543736"/>
                  <a:pt x="6841810" y="2527594"/>
                </a:cubicBezTo>
                <a:cubicBezTo>
                  <a:pt x="6897875" y="2514144"/>
                  <a:pt x="6959322" y="2521317"/>
                  <a:pt x="7018080" y="2526249"/>
                </a:cubicBezTo>
                <a:cubicBezTo>
                  <a:pt x="7085808" y="2531629"/>
                  <a:pt x="7161607" y="2594845"/>
                  <a:pt x="7143217" y="2627573"/>
                </a:cubicBezTo>
                <a:cubicBezTo>
                  <a:pt x="7111823" y="2683166"/>
                  <a:pt x="7059345" y="2655370"/>
                  <a:pt x="7012697" y="2649094"/>
                </a:cubicBezTo>
                <a:cubicBezTo>
                  <a:pt x="6959771" y="2641473"/>
                  <a:pt x="6861547" y="2625779"/>
                  <a:pt x="6859752" y="2632505"/>
                </a:cubicBezTo>
                <a:cubicBezTo>
                  <a:pt x="6825212" y="2771936"/>
                  <a:pt x="6582114" y="2650439"/>
                  <a:pt x="6529636" y="2637883"/>
                </a:cubicBezTo>
                <a:cubicBezTo>
                  <a:pt x="6464154" y="2622192"/>
                  <a:pt x="6402705" y="2650887"/>
                  <a:pt x="6340360" y="2657610"/>
                </a:cubicBezTo>
                <a:cubicBezTo>
                  <a:pt x="6284743" y="2663887"/>
                  <a:pt x="5970330" y="2683166"/>
                  <a:pt x="5905294" y="2623984"/>
                </a:cubicBezTo>
                <a:cubicBezTo>
                  <a:pt x="5896322" y="2670163"/>
                  <a:pt x="5915159" y="2688993"/>
                  <a:pt x="5930860" y="2710066"/>
                </a:cubicBezTo>
                <a:cubicBezTo>
                  <a:pt x="5952838" y="2740102"/>
                  <a:pt x="5956426" y="2761175"/>
                  <a:pt x="5914710" y="2784935"/>
                </a:cubicBezTo>
                <a:cubicBezTo>
                  <a:pt x="5795853" y="2853086"/>
                  <a:pt x="5797649" y="2855325"/>
                  <a:pt x="5908433" y="2947683"/>
                </a:cubicBezTo>
                <a:cubicBezTo>
                  <a:pt x="5913818" y="2951715"/>
                  <a:pt x="5911572" y="2965167"/>
                  <a:pt x="5912470" y="2974134"/>
                </a:cubicBezTo>
                <a:cubicBezTo>
                  <a:pt x="5883316" y="2988480"/>
                  <a:pt x="5849228" y="2952613"/>
                  <a:pt x="5815141" y="2991171"/>
                </a:cubicBezTo>
                <a:cubicBezTo>
                  <a:pt x="5963601" y="3160638"/>
                  <a:pt x="6190105" y="3202332"/>
                  <a:pt x="6395082" y="3329661"/>
                </a:cubicBezTo>
                <a:cubicBezTo>
                  <a:pt x="6229127" y="3371803"/>
                  <a:pt x="6129555" y="3224751"/>
                  <a:pt x="6007557" y="3243581"/>
                </a:cubicBezTo>
                <a:cubicBezTo>
                  <a:pt x="5946560" y="3289760"/>
                  <a:pt x="6127760" y="3363734"/>
                  <a:pt x="5955079" y="3385704"/>
                </a:cubicBezTo>
                <a:cubicBezTo>
                  <a:pt x="6029985" y="3426052"/>
                  <a:pt x="6085601" y="3465503"/>
                  <a:pt x="6137180" y="3512133"/>
                </a:cubicBezTo>
                <a:cubicBezTo>
                  <a:pt x="6229127" y="3595522"/>
                  <a:pt x="6247069" y="3650219"/>
                  <a:pt x="6204457" y="3762302"/>
                </a:cubicBezTo>
                <a:cubicBezTo>
                  <a:pt x="6176648" y="3835828"/>
                  <a:pt x="6135833" y="3903528"/>
                  <a:pt x="6171716" y="3990952"/>
                </a:cubicBezTo>
                <a:cubicBezTo>
                  <a:pt x="6196832" y="4051028"/>
                  <a:pt x="6186964" y="4090479"/>
                  <a:pt x="6093674" y="4063580"/>
                </a:cubicBezTo>
                <a:cubicBezTo>
                  <a:pt x="5993205" y="4034885"/>
                  <a:pt x="5955530" y="4088685"/>
                  <a:pt x="5980645" y="4194045"/>
                </a:cubicBezTo>
                <a:cubicBezTo>
                  <a:pt x="5996791" y="4261744"/>
                  <a:pt x="5979747" y="4282366"/>
                  <a:pt x="5910676" y="4274743"/>
                </a:cubicBezTo>
                <a:cubicBezTo>
                  <a:pt x="5834426" y="4266226"/>
                  <a:pt x="5761765" y="4221841"/>
                  <a:pt x="5667577" y="4243362"/>
                </a:cubicBezTo>
                <a:cubicBezTo>
                  <a:pt x="5742928" y="4366207"/>
                  <a:pt x="5903948" y="4331236"/>
                  <a:pt x="5991859" y="4448252"/>
                </a:cubicBezTo>
                <a:cubicBezTo>
                  <a:pt x="5886904" y="4448697"/>
                  <a:pt x="5806617" y="4448252"/>
                  <a:pt x="5729024" y="4422695"/>
                </a:cubicBezTo>
                <a:cubicBezTo>
                  <a:pt x="5696728" y="4412381"/>
                  <a:pt x="5661295" y="4401625"/>
                  <a:pt x="5643357" y="4437041"/>
                </a:cubicBezTo>
                <a:cubicBezTo>
                  <a:pt x="5622274" y="4479633"/>
                  <a:pt x="5665781" y="4495772"/>
                  <a:pt x="5692243" y="4503395"/>
                </a:cubicBezTo>
                <a:cubicBezTo>
                  <a:pt x="5766702" y="4524914"/>
                  <a:pt x="5823661" y="4576025"/>
                  <a:pt x="5885111" y="4615926"/>
                </a:cubicBezTo>
                <a:cubicBezTo>
                  <a:pt x="6020115" y="4703353"/>
                  <a:pt x="6168129" y="4776430"/>
                  <a:pt x="6282503" y="4920793"/>
                </a:cubicBezTo>
                <a:cubicBezTo>
                  <a:pt x="6138526" y="4884029"/>
                  <a:pt x="6031329" y="4798399"/>
                  <a:pt x="5897668" y="4780915"/>
                </a:cubicBezTo>
                <a:cubicBezTo>
                  <a:pt x="6013387" y="4912275"/>
                  <a:pt x="6162296" y="4998804"/>
                  <a:pt x="6303132" y="5094297"/>
                </a:cubicBezTo>
                <a:cubicBezTo>
                  <a:pt x="6343501" y="5121199"/>
                  <a:pt x="6384317" y="5139580"/>
                  <a:pt x="6393287" y="5198310"/>
                </a:cubicBezTo>
                <a:cubicBezTo>
                  <a:pt x="6410780" y="5312186"/>
                  <a:pt x="6463257" y="5406336"/>
                  <a:pt x="6575386" y="5456548"/>
                </a:cubicBezTo>
                <a:cubicBezTo>
                  <a:pt x="6576284" y="5457000"/>
                  <a:pt x="6570007" y="5474037"/>
                  <a:pt x="6566415" y="5485690"/>
                </a:cubicBezTo>
                <a:cubicBezTo>
                  <a:pt x="6497793" y="5489279"/>
                  <a:pt x="6443521" y="5422027"/>
                  <a:pt x="6356059" y="5443995"/>
                </a:cubicBezTo>
                <a:cubicBezTo>
                  <a:pt x="6439934" y="5535454"/>
                  <a:pt x="6509903" y="5617502"/>
                  <a:pt x="6628762" y="5660990"/>
                </a:cubicBezTo>
                <a:cubicBezTo>
                  <a:pt x="6723848" y="5695511"/>
                  <a:pt x="6841363" y="5715686"/>
                  <a:pt x="6910436" y="5827767"/>
                </a:cubicBezTo>
                <a:cubicBezTo>
                  <a:pt x="6830149" y="5849739"/>
                  <a:pt x="6770494" y="5821942"/>
                  <a:pt x="6710393" y="5802214"/>
                </a:cubicBezTo>
                <a:cubicBezTo>
                  <a:pt x="6618446" y="5771728"/>
                  <a:pt x="6527397" y="5737208"/>
                  <a:pt x="6435448" y="5706719"/>
                </a:cubicBezTo>
                <a:cubicBezTo>
                  <a:pt x="6400463" y="5695062"/>
                  <a:pt x="6362338" y="5686991"/>
                  <a:pt x="6339913" y="5742586"/>
                </a:cubicBezTo>
                <a:cubicBezTo>
                  <a:pt x="6456978" y="5754244"/>
                  <a:pt x="6526948" y="5829564"/>
                  <a:pt x="6600503" y="5900398"/>
                </a:cubicBezTo>
                <a:cubicBezTo>
                  <a:pt x="6641770" y="5940299"/>
                  <a:pt x="6675410" y="5993652"/>
                  <a:pt x="6749863" y="5973478"/>
                </a:cubicBezTo>
                <a:cubicBezTo>
                  <a:pt x="6788885" y="5962718"/>
                  <a:pt x="6813554" y="5992754"/>
                  <a:pt x="6809515" y="6029519"/>
                </a:cubicBezTo>
                <a:cubicBezTo>
                  <a:pt x="6794715" y="6159089"/>
                  <a:pt x="6885766" y="6204369"/>
                  <a:pt x="6979954" y="6229474"/>
                </a:cubicBezTo>
                <a:cubicBezTo>
                  <a:pt x="7158469" y="6276549"/>
                  <a:pt x="7306929" y="6387287"/>
                  <a:pt x="7480509" y="6447812"/>
                </a:cubicBezTo>
                <a:cubicBezTo>
                  <a:pt x="7649154" y="6506545"/>
                  <a:pt x="7779672" y="6645975"/>
                  <a:pt x="7948764" y="6719056"/>
                </a:cubicBezTo>
                <a:cubicBezTo>
                  <a:pt x="8040603" y="6758733"/>
                  <a:pt x="8129409" y="6806985"/>
                  <a:pt x="8221244" y="6848868"/>
                </a:cubicBezTo>
                <a:lnTo>
                  <a:pt x="824292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F7E6880-4C27-4645-A18A-5256E448FB27}"/>
              </a:ext>
            </a:extLst>
          </p:cNvPr>
          <p:cNvSpPr>
            <a:spLocks noGrp="1"/>
          </p:cNvSpPr>
          <p:nvPr>
            <p:ph type="title"/>
          </p:nvPr>
        </p:nvSpPr>
        <p:spPr>
          <a:xfrm>
            <a:off x="628650" y="365125"/>
            <a:ext cx="3943350" cy="1720524"/>
          </a:xfrm>
        </p:spPr>
        <p:txBody>
          <a:bodyPr>
            <a:normAutofit/>
          </a:bodyPr>
          <a:lstStyle/>
          <a:p>
            <a:r>
              <a:rPr lang="en-US" sz="3700"/>
              <a:t>Meaning Making and Generosity</a:t>
            </a:r>
          </a:p>
        </p:txBody>
      </p:sp>
      <p:sp>
        <p:nvSpPr>
          <p:cNvPr id="3" name="Content Placeholder 2">
            <a:extLst>
              <a:ext uri="{FF2B5EF4-FFF2-40B4-BE49-F238E27FC236}">
                <a16:creationId xmlns:a16="http://schemas.microsoft.com/office/drawing/2014/main" id="{276E6D89-79D9-304B-9FF3-9AB03E594B08}"/>
              </a:ext>
            </a:extLst>
          </p:cNvPr>
          <p:cNvSpPr>
            <a:spLocks noGrp="1"/>
          </p:cNvSpPr>
          <p:nvPr>
            <p:ph idx="1"/>
          </p:nvPr>
        </p:nvSpPr>
        <p:spPr>
          <a:xfrm>
            <a:off x="628650" y="2265037"/>
            <a:ext cx="3925704" cy="3911925"/>
          </a:xfrm>
        </p:spPr>
        <p:txBody>
          <a:bodyPr>
            <a:normAutofit/>
          </a:bodyPr>
          <a:lstStyle/>
          <a:p>
            <a:r>
              <a:rPr lang="en-US" sz="2000" dirty="0"/>
              <a:t>While simplistic meaning making can backfire (prayer as curative) giving meaning to our lives and action gives us strength</a:t>
            </a:r>
          </a:p>
          <a:p>
            <a:r>
              <a:rPr lang="en-US" sz="2000" dirty="0"/>
              <a:t>Acts of generosity/caring/gratitude help others but strengthen us</a:t>
            </a:r>
          </a:p>
          <a:p>
            <a:endParaRPr lang="en-US" sz="1700" dirty="0"/>
          </a:p>
        </p:txBody>
      </p:sp>
      <p:pic>
        <p:nvPicPr>
          <p:cNvPr id="8198" name="Picture 6" descr="50 Community Service Ideas for Teen Volunteers">
            <a:extLst>
              <a:ext uri="{FF2B5EF4-FFF2-40B4-BE49-F238E27FC236}">
                <a16:creationId xmlns:a16="http://schemas.microsoft.com/office/drawing/2014/main" id="{71719192-93F8-2140-BA12-B86B40981D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59218" y="1421784"/>
            <a:ext cx="2656131" cy="15790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ong Beach Can 'Sign Up' To Thank Essential Workers | Long Beach, NY Patch">
            <a:extLst>
              <a:ext uri="{FF2B5EF4-FFF2-40B4-BE49-F238E27FC236}">
                <a16:creationId xmlns:a16="http://schemas.microsoft.com/office/drawing/2014/main" id="{C9B604EC-B48D-4745-93B6-49C569B56AE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65665" y="4109457"/>
            <a:ext cx="1795093" cy="134458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Kids for Positive Change make signs to thank essential workers |  Coronavirus | starbeacon.com">
            <a:extLst>
              <a:ext uri="{FF2B5EF4-FFF2-40B4-BE49-F238E27FC236}">
                <a16:creationId xmlns:a16="http://schemas.microsoft.com/office/drawing/2014/main" id="{97AA7609-4BB2-9D41-83E2-03772B4BAF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65615" y="4137674"/>
            <a:ext cx="1578223" cy="157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81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1">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E72953">
              <a:alpha val="20000"/>
            </a:srgbClr>
          </a:solidFill>
          <a:ln w="32707"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20531" y="3977842"/>
            <a:ext cx="5630549"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rgbClr val="E72953">
              <a:alpha val="20000"/>
            </a:srgbClr>
          </a:solidFill>
          <a:ln w="32707" cap="flat">
            <a:noFill/>
            <a:prstDash val="solid"/>
            <a:miter/>
          </a:ln>
        </p:spPr>
        <p:txBody>
          <a:bodyPr wrap="square" rtlCol="0" anchor="ctr">
            <a:noAutofit/>
          </a:bodyPr>
          <a:lstStyle/>
          <a:p>
            <a:endParaRPr lang="en-US"/>
          </a:p>
        </p:txBody>
      </p:sp>
      <p:sp>
        <p:nvSpPr>
          <p:cNvPr id="4" name="Title 3">
            <a:extLst>
              <a:ext uri="{FF2B5EF4-FFF2-40B4-BE49-F238E27FC236}">
                <a16:creationId xmlns:a16="http://schemas.microsoft.com/office/drawing/2014/main" id="{B2DB4DB7-9F24-784B-84FD-8E3104807912}"/>
              </a:ext>
            </a:extLst>
          </p:cNvPr>
          <p:cNvSpPr>
            <a:spLocks noGrp="1"/>
          </p:cNvSpPr>
          <p:nvPr>
            <p:ph type="ctrTitle"/>
          </p:nvPr>
        </p:nvSpPr>
        <p:spPr>
          <a:xfrm>
            <a:off x="4313320" y="1058780"/>
            <a:ext cx="4202029" cy="3092116"/>
          </a:xfrm>
        </p:spPr>
        <p:txBody>
          <a:bodyPr anchor="ctr">
            <a:normAutofit/>
          </a:bodyPr>
          <a:lstStyle/>
          <a:p>
            <a:r>
              <a:rPr lang="en-US" sz="5200"/>
              <a:t>Chazak, Chazak, v’nitchazek</a:t>
            </a:r>
            <a:br>
              <a:rPr lang="en-US" sz="5200"/>
            </a:br>
            <a:endParaRPr lang="en-US" sz="5200"/>
          </a:p>
        </p:txBody>
      </p:sp>
      <p:sp>
        <p:nvSpPr>
          <p:cNvPr id="3" name="Content Placeholder 2">
            <a:extLst>
              <a:ext uri="{FF2B5EF4-FFF2-40B4-BE49-F238E27FC236}">
                <a16:creationId xmlns:a16="http://schemas.microsoft.com/office/drawing/2014/main" id="{AD8ADBCE-9C60-6545-A714-91AA9B21EF15}"/>
              </a:ext>
            </a:extLst>
          </p:cNvPr>
          <p:cNvSpPr>
            <a:spLocks noGrp="1"/>
          </p:cNvSpPr>
          <p:nvPr>
            <p:ph type="subTitle" idx="1"/>
          </p:nvPr>
        </p:nvSpPr>
        <p:spPr>
          <a:xfrm>
            <a:off x="628650" y="5041616"/>
            <a:ext cx="2836444" cy="1246472"/>
          </a:xfrm>
        </p:spPr>
        <p:txBody>
          <a:bodyPr anchor="ctr">
            <a:normAutofit/>
          </a:bodyPr>
          <a:lstStyle/>
          <a:p>
            <a:pPr marL="0" indent="0">
              <a:buNone/>
            </a:pPr>
            <a:r>
              <a:rPr lang="en-US"/>
              <a:t>Thank you!</a:t>
            </a:r>
            <a:endParaRPr lang="en-US" dirty="0"/>
          </a:p>
        </p:txBody>
      </p:sp>
    </p:spTree>
    <p:extLst>
      <p:ext uri="{BB962C8B-B14F-4D97-AF65-F5344CB8AC3E}">
        <p14:creationId xmlns:p14="http://schemas.microsoft.com/office/powerpoint/2010/main" val="302769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E72953"/>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B5E3397B-A37E-9E41-BFA3-2891FD5F5894}"/>
              </a:ext>
            </a:extLst>
          </p:cNvPr>
          <p:cNvSpPr>
            <a:spLocks noGrp="1"/>
          </p:cNvSpPr>
          <p:nvPr>
            <p:ph type="title"/>
          </p:nvPr>
        </p:nvSpPr>
        <p:spPr>
          <a:xfrm>
            <a:off x="628650" y="713312"/>
            <a:ext cx="2595813" cy="5431376"/>
          </a:xfrm>
        </p:spPr>
        <p:txBody>
          <a:bodyPr>
            <a:normAutofit/>
          </a:bodyPr>
          <a:lstStyle/>
          <a:p>
            <a:r>
              <a:rPr lang="en-US" sz="3400">
                <a:solidFill>
                  <a:srgbClr val="FFFFFF"/>
                </a:solidFill>
              </a:rPr>
              <a:t>This year we’ve been challenged to </a:t>
            </a:r>
          </a:p>
        </p:txBody>
      </p:sp>
      <p:pic>
        <p:nvPicPr>
          <p:cNvPr id="1026" name="Picture 2" descr="Mountain Climbing Icons - Download Free Vector Icons | Noun Project">
            <a:extLst>
              <a:ext uri="{FF2B5EF4-FFF2-40B4-BE49-F238E27FC236}">
                <a16:creationId xmlns:a16="http://schemas.microsoft.com/office/drawing/2014/main" id="{BE9768FD-698C-4041-A062-0D1A6C807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746" y="45720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8913B28-6197-6246-B0CA-A28160F2BFDC}"/>
              </a:ext>
            </a:extLst>
          </p:cNvPr>
          <p:cNvSpPr>
            <a:spLocks noGrp="1"/>
          </p:cNvSpPr>
          <p:nvPr>
            <p:ph idx="1"/>
          </p:nvPr>
        </p:nvSpPr>
        <p:spPr>
          <a:xfrm>
            <a:off x="4570857" y="297689"/>
            <a:ext cx="3943351" cy="5431376"/>
          </a:xfrm>
        </p:spPr>
        <p:txBody>
          <a:bodyPr anchor="ctr">
            <a:normAutofit/>
          </a:bodyPr>
          <a:lstStyle/>
          <a:p>
            <a:r>
              <a:rPr lang="en-US" sz="2000" dirty="0"/>
              <a:t>Entertain ourselves</a:t>
            </a:r>
          </a:p>
          <a:p>
            <a:r>
              <a:rPr lang="en-US" sz="2000" dirty="0"/>
              <a:t>Become educators</a:t>
            </a:r>
          </a:p>
          <a:p>
            <a:r>
              <a:rPr lang="en-US" sz="2000" dirty="0"/>
              <a:t>Operate home offices</a:t>
            </a:r>
          </a:p>
          <a:p>
            <a:r>
              <a:rPr lang="en-US" sz="2000" dirty="0"/>
              <a:t>Become chefs &amp; short order cooks</a:t>
            </a:r>
          </a:p>
          <a:p>
            <a:r>
              <a:rPr lang="en-US" sz="2000" dirty="0"/>
              <a:t>Connect from a distance</a:t>
            </a:r>
          </a:p>
          <a:p>
            <a:r>
              <a:rPr lang="en-US" sz="2000" dirty="0"/>
              <a:t>Manage with less</a:t>
            </a:r>
          </a:p>
          <a:p>
            <a:r>
              <a:rPr lang="en-US" sz="2000" dirty="0"/>
              <a:t>Work and multi-task more</a:t>
            </a:r>
          </a:p>
          <a:p>
            <a:endParaRPr lang="en-US" sz="2000" dirty="0"/>
          </a:p>
          <a:p>
            <a:r>
              <a:rPr lang="en-US" sz="2000" dirty="0"/>
              <a:t>And we have risen to many challenges!</a:t>
            </a:r>
          </a:p>
          <a:p>
            <a:endParaRPr lang="en-US" sz="1700" dirty="0"/>
          </a:p>
          <a:p>
            <a:endParaRPr lang="en-US" sz="1700" dirty="0"/>
          </a:p>
        </p:txBody>
      </p:sp>
      <p:pic>
        <p:nvPicPr>
          <p:cNvPr id="9" name="Graphic 8" descr="Images with solid fill">
            <a:extLst>
              <a:ext uri="{FF2B5EF4-FFF2-40B4-BE49-F238E27FC236}">
                <a16:creationId xmlns:a16="http://schemas.microsoft.com/office/drawing/2014/main" id="{8819EA38-9946-064C-B68E-6B2DBB4792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571" y="6019800"/>
            <a:ext cx="838200" cy="838200"/>
          </a:xfrm>
          <a:prstGeom prst="rect">
            <a:avLst/>
          </a:prstGeom>
        </p:spPr>
      </p:pic>
    </p:spTree>
    <p:extLst>
      <p:ext uri="{BB962C8B-B14F-4D97-AF65-F5344CB8AC3E}">
        <p14:creationId xmlns:p14="http://schemas.microsoft.com/office/powerpoint/2010/main" val="401153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57BF-965A-C046-B925-9899B2F87A2F}"/>
              </a:ext>
            </a:extLst>
          </p:cNvPr>
          <p:cNvSpPr>
            <a:spLocks noGrp="1"/>
          </p:cNvSpPr>
          <p:nvPr>
            <p:ph type="title"/>
          </p:nvPr>
        </p:nvSpPr>
        <p:spPr>
          <a:xfrm>
            <a:off x="415305" y="0"/>
            <a:ext cx="8313390" cy="2286000"/>
          </a:xfrm>
        </p:spPr>
        <p:txBody>
          <a:bodyPr anchor="ctr">
            <a:normAutofit/>
          </a:bodyPr>
          <a:lstStyle/>
          <a:p>
            <a:r>
              <a:rPr lang="en-US" sz="3600" dirty="0"/>
              <a:t>Our New Not-Normal</a:t>
            </a:r>
          </a:p>
        </p:txBody>
      </p:sp>
      <p:pic>
        <p:nvPicPr>
          <p:cNvPr id="2050" name="Picture 2" descr="Can we use the Coronavirus crisis as a catalyst for change? | IOT Solutions  World Congress | 5-7 OCTOBER 2021 BARCELONA">
            <a:extLst>
              <a:ext uri="{FF2B5EF4-FFF2-40B4-BE49-F238E27FC236}">
                <a16:creationId xmlns:a16="http://schemas.microsoft.com/office/drawing/2014/main" id="{E69ACEDC-27E9-EC4E-85F0-F7312101A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0946"/>
            <a:ext cx="9107398" cy="51305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Content Placeholder 2">
            <a:extLst>
              <a:ext uri="{FF2B5EF4-FFF2-40B4-BE49-F238E27FC236}">
                <a16:creationId xmlns:a16="http://schemas.microsoft.com/office/drawing/2014/main" id="{4CE7392F-F84D-4650-AFD0-A333BB295D7C}"/>
              </a:ext>
            </a:extLst>
          </p:cNvPr>
          <p:cNvGraphicFramePr>
            <a:graphicFrameLocks noGrp="1"/>
          </p:cNvGraphicFramePr>
          <p:nvPr>
            <p:ph idx="1"/>
            <p:extLst>
              <p:ext uri="{D42A27DB-BD31-4B8C-83A1-F6EECF244321}">
                <p14:modId xmlns:p14="http://schemas.microsoft.com/office/powerpoint/2010/main" val="1955462984"/>
              </p:ext>
            </p:extLst>
          </p:nvPr>
        </p:nvGraphicFramePr>
        <p:xfrm>
          <a:off x="2922844" y="2286000"/>
          <a:ext cx="4096521" cy="4383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Images with solid fill">
            <a:extLst>
              <a:ext uri="{FF2B5EF4-FFF2-40B4-BE49-F238E27FC236}">
                <a16:creationId xmlns:a16="http://schemas.microsoft.com/office/drawing/2014/main" id="{94ED9195-404A-524F-9858-B8A41E7214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602" y="5831541"/>
            <a:ext cx="838200" cy="838200"/>
          </a:xfrm>
          <a:prstGeom prst="rect">
            <a:avLst/>
          </a:prstGeom>
        </p:spPr>
      </p:pic>
    </p:spTree>
    <p:extLst>
      <p:ext uri="{BB962C8B-B14F-4D97-AF65-F5344CB8AC3E}">
        <p14:creationId xmlns:p14="http://schemas.microsoft.com/office/powerpoint/2010/main" val="297518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73EC-4CF9-ED48-A4C8-81696037674B}"/>
              </a:ext>
            </a:extLst>
          </p:cNvPr>
          <p:cNvSpPr>
            <a:spLocks noGrp="1" noChangeArrowheads="1"/>
          </p:cNvSpPr>
          <p:nvPr>
            <p:ph idx="1"/>
          </p:nvPr>
        </p:nvSpPr>
        <p:spPr>
          <a:xfrm>
            <a:off x="225287" y="1709530"/>
            <a:ext cx="8359756" cy="3810001"/>
          </a:xfrm>
        </p:spPr>
        <p:txBody>
          <a:bodyPr>
            <a:noAutofit/>
          </a:bodyPr>
          <a:lstStyle/>
          <a:p>
            <a:pPr marL="0" indent="0" eaLnBrk="1" hangingPunct="1">
              <a:lnSpc>
                <a:spcPct val="115000"/>
              </a:lnSpc>
              <a:buNone/>
            </a:pPr>
            <a:r>
              <a:rPr lang="en-US" altLang="en-US" sz="1800" dirty="0"/>
              <a:t>APA Road to Resilience definition:  process of adapting well in the face of adversity, trauma, tragedy, threats, or significant sources of stress</a:t>
            </a:r>
          </a:p>
          <a:p>
            <a:pPr eaLnBrk="1" hangingPunct="1">
              <a:lnSpc>
                <a:spcPct val="115000"/>
              </a:lnSpc>
              <a:buFont typeface="Wingdings" charset="2"/>
              <a:buNone/>
            </a:pPr>
            <a:r>
              <a:rPr lang="en-US" altLang="en-US" sz="1800" dirty="0"/>
              <a:t>Resilience is that ineffable quality that allows some people to be knocked down by life and come back stronger than ever.  Rather than letting failure overcome them and drain their resolve, they find a way to rise from the ashes.  Even after misfortune, resilient people are blessed with such an outlook that they </a:t>
            </a:r>
            <a:r>
              <a:rPr lang="en-US" altLang="en-US" sz="1800" dirty="0" err="1"/>
              <a:t>areable</a:t>
            </a:r>
            <a:r>
              <a:rPr lang="en-US" altLang="en-US" sz="1800" dirty="0"/>
              <a:t> to change course and soldier on.</a:t>
            </a:r>
          </a:p>
        </p:txBody>
      </p:sp>
      <p:sp>
        <p:nvSpPr>
          <p:cNvPr id="2" name="Title 1">
            <a:extLst>
              <a:ext uri="{FF2B5EF4-FFF2-40B4-BE49-F238E27FC236}">
                <a16:creationId xmlns:a16="http://schemas.microsoft.com/office/drawing/2014/main" id="{21D97E5B-E5F2-1640-84B2-D7EF61175423}"/>
              </a:ext>
            </a:extLst>
          </p:cNvPr>
          <p:cNvSpPr>
            <a:spLocks noGrp="1"/>
          </p:cNvSpPr>
          <p:nvPr>
            <p:ph type="title"/>
          </p:nvPr>
        </p:nvSpPr>
        <p:spPr>
          <a:xfrm>
            <a:off x="92765" y="185530"/>
            <a:ext cx="4000500" cy="1524000"/>
          </a:xfrm>
        </p:spPr>
        <p:txBody>
          <a:bodyPr>
            <a:normAutofit/>
          </a:bodyPr>
          <a:lstStyle/>
          <a:p>
            <a:r>
              <a:rPr lang="en-US" sz="3600" dirty="0"/>
              <a:t>Defining Our Goal:  Resilience</a:t>
            </a:r>
          </a:p>
        </p:txBody>
      </p:sp>
      <p:pic>
        <p:nvPicPr>
          <p:cNvPr id="1026" name="Picture 2" descr="Palm trees in wind">
            <a:extLst>
              <a:ext uri="{FF2B5EF4-FFF2-40B4-BE49-F238E27FC236}">
                <a16:creationId xmlns:a16="http://schemas.microsoft.com/office/drawing/2014/main" id="{869855CA-552F-A44A-A1CD-7A6E81AAB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165" y="4283765"/>
            <a:ext cx="3810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adge Question Mark with solid fill">
            <a:extLst>
              <a:ext uri="{FF2B5EF4-FFF2-40B4-BE49-F238E27FC236}">
                <a16:creationId xmlns:a16="http://schemas.microsoft.com/office/drawing/2014/main" id="{37ADD860-18A5-D440-BEA2-201BA54F41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019799"/>
            <a:ext cx="838201" cy="838201"/>
          </a:xfrm>
          <a:prstGeom prst="rect">
            <a:avLst/>
          </a:prstGeom>
        </p:spPr>
      </p:pic>
    </p:spTree>
    <p:extLst>
      <p:ext uri="{BB962C8B-B14F-4D97-AF65-F5344CB8AC3E}">
        <p14:creationId xmlns:p14="http://schemas.microsoft.com/office/powerpoint/2010/main" val="262092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536F6B5C-2B5F-4FEE-8263-34996D29D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10" name="Rectangle 2"/>
          <p:cNvSpPr>
            <a:spLocks noGrp="1" noChangeArrowheads="1"/>
          </p:cNvSpPr>
          <p:nvPr>
            <p:ph type="title"/>
          </p:nvPr>
        </p:nvSpPr>
        <p:spPr>
          <a:xfrm>
            <a:off x="628650" y="365125"/>
            <a:ext cx="7886700" cy="1325563"/>
          </a:xfrm>
        </p:spPr>
        <p:txBody>
          <a:bodyPr>
            <a:normAutofit/>
          </a:bodyPr>
          <a:lstStyle/>
          <a:p>
            <a:pPr eaLnBrk="1" hangingPunct="1"/>
            <a:r>
              <a:rPr lang="en-US" altLang="en-US"/>
              <a:t>Resilience – Bouncing Forward?</a:t>
            </a:r>
          </a:p>
        </p:txBody>
      </p:sp>
      <p:sp>
        <p:nvSpPr>
          <p:cNvPr id="17411" name="Rectangle 3"/>
          <p:cNvSpPr>
            <a:spLocks noGrp="1" noChangeArrowheads="1"/>
          </p:cNvSpPr>
          <p:nvPr>
            <p:ph idx="1"/>
          </p:nvPr>
        </p:nvSpPr>
        <p:spPr>
          <a:xfrm>
            <a:off x="262660" y="1564176"/>
            <a:ext cx="3919375" cy="4707850"/>
          </a:xfrm>
        </p:spPr>
        <p:txBody>
          <a:bodyPr>
            <a:normAutofit/>
          </a:bodyPr>
          <a:lstStyle/>
          <a:p>
            <a:pPr marL="0" indent="0" eaLnBrk="1" hangingPunct="1">
              <a:buNone/>
            </a:pPr>
            <a:r>
              <a:rPr lang="en-US" altLang="ja-JP" sz="1700" b="0" dirty="0"/>
              <a:t>Resilience is commonly thought of as </a:t>
            </a:r>
            <a:r>
              <a:rPr lang="ja-JP" altLang="en-US" sz="1700" b="0">
                <a:latin typeface="Arial" charset="0"/>
              </a:rPr>
              <a:t>‘</a:t>
            </a:r>
            <a:r>
              <a:rPr lang="en-US" altLang="ja-JP" sz="1700" b="0" dirty="0"/>
              <a:t>bouncing back</a:t>
            </a:r>
            <a:r>
              <a:rPr lang="ja-JP" altLang="en-US" sz="1700" b="0">
                <a:latin typeface="Arial" charset="0"/>
              </a:rPr>
              <a:t>’</a:t>
            </a:r>
            <a:r>
              <a:rPr lang="en-US" altLang="ja-JP" sz="1700" b="0" dirty="0"/>
              <a:t> like a spring to our pre-crisis norm.  However, when events of this magnitude occur, we cannot return to </a:t>
            </a:r>
            <a:r>
              <a:rPr lang="ja-JP" altLang="en-US" sz="1700" b="0">
                <a:latin typeface="Arial" charset="0"/>
              </a:rPr>
              <a:t>‘</a:t>
            </a:r>
            <a:r>
              <a:rPr lang="en-US" altLang="ja-JP" sz="1700" b="0" dirty="0"/>
              <a:t>normal</a:t>
            </a:r>
            <a:r>
              <a:rPr lang="ja-JP" altLang="en-US" sz="1700" b="0">
                <a:latin typeface="Arial" charset="0"/>
              </a:rPr>
              <a:t>’</a:t>
            </a:r>
            <a:r>
              <a:rPr lang="en-US" altLang="ja-JP" sz="1700" b="0" dirty="0"/>
              <a:t> life as we knew it before September 11.  </a:t>
            </a:r>
          </a:p>
          <a:p>
            <a:pPr marL="0" indent="0" eaLnBrk="1" hangingPunct="1">
              <a:buNone/>
            </a:pPr>
            <a:r>
              <a:rPr lang="en-US" altLang="ja-JP" sz="1700" b="0" dirty="0"/>
              <a:t>A more apt metaphor for resilience might be </a:t>
            </a:r>
            <a:r>
              <a:rPr lang="ja-JP" altLang="en-US" sz="1700" b="0">
                <a:latin typeface="Arial" charset="0"/>
              </a:rPr>
              <a:t>‘</a:t>
            </a:r>
            <a:r>
              <a:rPr lang="en-US" altLang="ja-JP" sz="1700" b="0" dirty="0"/>
              <a:t>bouncing forward</a:t>
            </a:r>
            <a:r>
              <a:rPr lang="ja-JP" altLang="en-US" sz="1700" b="0">
                <a:latin typeface="Arial" charset="0"/>
              </a:rPr>
              <a:t>’</a:t>
            </a:r>
            <a:r>
              <a:rPr lang="en-US" altLang="ja-JP" sz="1700" b="0" dirty="0"/>
              <a:t>, to face an uncertain future.  This involves constructing a new sense of normality as we recalibrate our lives to face unanticipated challenges ahead.</a:t>
            </a:r>
            <a:endParaRPr lang="en-US" altLang="ja-JP" sz="1700" b="0" dirty="0">
              <a:latin typeface="Arial" charset="0"/>
            </a:endParaRPr>
          </a:p>
          <a:p>
            <a:pPr marL="0" indent="0" eaLnBrk="1" hangingPunct="1">
              <a:lnSpc>
                <a:spcPct val="90000"/>
              </a:lnSpc>
              <a:buNone/>
            </a:pPr>
            <a:r>
              <a:rPr lang="en-US" altLang="ja-JP" sz="1700" b="0" dirty="0">
                <a:latin typeface="Arial" charset="0"/>
              </a:rPr>
              <a:t> </a:t>
            </a:r>
            <a:r>
              <a:rPr lang="en-US" altLang="ja-JP" sz="1700" dirty="0">
                <a:latin typeface="Arial" charset="0"/>
              </a:rPr>
              <a:t>-</a:t>
            </a:r>
            <a:r>
              <a:rPr lang="en-US" altLang="en-US" sz="1700" dirty="0" err="1">
                <a:latin typeface="Lucida Fax" charset="0"/>
              </a:rPr>
              <a:t>Froma</a:t>
            </a:r>
            <a:r>
              <a:rPr lang="en-US" altLang="en-US" sz="1700" dirty="0">
                <a:latin typeface="Lucida Fax" charset="0"/>
              </a:rPr>
              <a:t> Walsh, </a:t>
            </a:r>
            <a:r>
              <a:rPr lang="en-US" altLang="en-US" sz="1700" i="1" dirty="0">
                <a:latin typeface="Lucida Fax" charset="0"/>
              </a:rPr>
              <a:t>Family Process</a:t>
            </a:r>
            <a:r>
              <a:rPr lang="en-US" altLang="en-US" sz="1700" dirty="0">
                <a:latin typeface="Lucida Fax" charset="0"/>
              </a:rPr>
              <a:t>, 41:34-36, 2002</a:t>
            </a:r>
          </a:p>
        </p:txBody>
      </p:sp>
      <p:pic>
        <p:nvPicPr>
          <p:cNvPr id="2" name="Picture 1"/>
          <p:cNvPicPr>
            <a:picLocks noChangeAspect="1"/>
          </p:cNvPicPr>
          <p:nvPr/>
        </p:nvPicPr>
        <p:blipFill>
          <a:blip r:embed="rId2"/>
          <a:stretch>
            <a:fillRect/>
          </a:stretch>
        </p:blipFill>
        <p:spPr>
          <a:xfrm>
            <a:off x="5222170" y="3600984"/>
            <a:ext cx="3100587" cy="1074218"/>
          </a:xfrm>
          <a:prstGeom prst="rect">
            <a:avLst/>
          </a:prstGeom>
        </p:spPr>
      </p:pic>
      <p:sp>
        <p:nvSpPr>
          <p:cNvPr id="17409" name="Slide Number Placeholder 5"/>
          <p:cNvSpPr>
            <a:spLocks noGrp="1"/>
          </p:cNvSpPr>
          <p:nvPr>
            <p:ph type="sldNum" sz="quarter" idx="4"/>
          </p:nvPr>
        </p:nvSpPr>
        <p:spPr bwMode="auto">
          <a:xfrm>
            <a:off x="6457950" y="6356350"/>
            <a:ext cx="20574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buClrTx/>
              <a:buSzTx/>
              <a:buFontTx/>
              <a:buNone/>
            </a:pPr>
            <a:fld id="{C80B1954-BE56-B042-A181-7D6488BCEDEB}" type="slidenum">
              <a:rPr lang="en-US" sz="1800" smtClean="0"/>
              <a:pPr>
                <a:lnSpc>
                  <a:spcPct val="90000"/>
                </a:lnSpc>
                <a:spcBef>
                  <a:spcPct val="0"/>
                </a:spcBef>
                <a:spcAft>
                  <a:spcPts val="600"/>
                </a:spcAft>
                <a:buClrTx/>
                <a:buSzTx/>
                <a:buFontTx/>
                <a:buNone/>
              </a:pPr>
              <a:t>6</a:t>
            </a:fld>
            <a:endParaRPr lang="en-US" altLang="en-US" sz="1800" b="0">
              <a:latin typeface="Arial" charset="0"/>
            </a:endParaRPr>
          </a:p>
        </p:txBody>
      </p:sp>
      <p:pic>
        <p:nvPicPr>
          <p:cNvPr id="9" name="Graphic 8" descr="Badge Question Mark with solid fill">
            <a:extLst>
              <a:ext uri="{FF2B5EF4-FFF2-40B4-BE49-F238E27FC236}">
                <a16:creationId xmlns:a16="http://schemas.microsoft.com/office/drawing/2014/main" id="{C55EA143-AE60-D24E-BBFD-EA9B07F570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019799"/>
            <a:ext cx="838201" cy="838201"/>
          </a:xfrm>
          <a:prstGeom prst="rect">
            <a:avLst/>
          </a:prstGeom>
        </p:spPr>
      </p:pic>
    </p:spTree>
    <p:extLst>
      <p:ext uri="{BB962C8B-B14F-4D97-AF65-F5344CB8AC3E}">
        <p14:creationId xmlns:p14="http://schemas.microsoft.com/office/powerpoint/2010/main" val="147477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EC393DE-1394-4E5E-8479-8B46B8EE7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33334BC-A5C9-4E98-B2FE-3FB7AD4D0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C6D5D-B0ED-644C-8516-D11374EE0342}"/>
              </a:ext>
            </a:extLst>
          </p:cNvPr>
          <p:cNvSpPr>
            <a:spLocks noGrp="1"/>
          </p:cNvSpPr>
          <p:nvPr>
            <p:ph type="title"/>
          </p:nvPr>
        </p:nvSpPr>
        <p:spPr>
          <a:xfrm>
            <a:off x="628650" y="713312"/>
            <a:ext cx="2400300" cy="5431376"/>
          </a:xfrm>
        </p:spPr>
        <p:txBody>
          <a:bodyPr>
            <a:normAutofit/>
          </a:bodyPr>
          <a:lstStyle/>
          <a:p>
            <a:r>
              <a:rPr lang="en-US" sz="3100" dirty="0">
                <a:solidFill>
                  <a:srgbClr val="002060"/>
                </a:solidFill>
              </a:rPr>
              <a:t>Where Does Resilience Come From?</a:t>
            </a:r>
          </a:p>
        </p:txBody>
      </p:sp>
      <p:sp useBgFill="1">
        <p:nvSpPr>
          <p:cNvPr id="13" name="Freeform: Shape 12">
            <a:extLst>
              <a:ext uri="{FF2B5EF4-FFF2-40B4-BE49-F238E27FC236}">
                <a16:creationId xmlns:a16="http://schemas.microsoft.com/office/drawing/2014/main" id="{F7BB91D9-FCCF-4464-A06C-903EF4F37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060" y="-3482"/>
            <a:ext cx="6035941" cy="6861482"/>
          </a:xfrm>
          <a:custGeom>
            <a:avLst/>
            <a:gdLst>
              <a:gd name="connsiteX0" fmla="*/ 58769 w 8047921"/>
              <a:gd name="connsiteY0" fmla="*/ 4239616 h 6861482"/>
              <a:gd name="connsiteX1" fmla="*/ 58894 w 8047921"/>
              <a:gd name="connsiteY1" fmla="*/ 4240495 h 6861482"/>
              <a:gd name="connsiteX2" fmla="*/ 59045 w 8047921"/>
              <a:gd name="connsiteY2" fmla="*/ 4241609 h 6861482"/>
              <a:gd name="connsiteX3" fmla="*/ 527473 w 8047921"/>
              <a:gd name="connsiteY3" fmla="*/ 0 h 6861482"/>
              <a:gd name="connsiteX4" fmla="*/ 8047921 w 8047921"/>
              <a:gd name="connsiteY4" fmla="*/ 0 h 6861482"/>
              <a:gd name="connsiteX5" fmla="*/ 8047921 w 8047921"/>
              <a:gd name="connsiteY5" fmla="*/ 6861482 h 6861482"/>
              <a:gd name="connsiteX6" fmla="*/ 1319860 w 8047921"/>
              <a:gd name="connsiteY6" fmla="*/ 6861482 h 6861482"/>
              <a:gd name="connsiteX7" fmla="*/ 1297994 w 8047921"/>
              <a:gd name="connsiteY7" fmla="*/ 6831011 h 6861482"/>
              <a:gd name="connsiteX8" fmla="*/ 1024504 w 8047921"/>
              <a:gd name="connsiteY8" fmla="*/ 6405892 h 6861482"/>
              <a:gd name="connsiteX9" fmla="*/ 843366 w 8047921"/>
              <a:gd name="connsiteY9" fmla="*/ 6082357 h 6861482"/>
              <a:gd name="connsiteX10" fmla="*/ 690198 w 8047921"/>
              <a:gd name="connsiteY10" fmla="*/ 5793573 h 6861482"/>
              <a:gd name="connsiteX11" fmla="*/ 777021 w 8047921"/>
              <a:gd name="connsiteY11" fmla="*/ 5729320 h 6861482"/>
              <a:gd name="connsiteX12" fmla="*/ 670606 w 8047921"/>
              <a:gd name="connsiteY12" fmla="*/ 5463560 h 6861482"/>
              <a:gd name="connsiteX13" fmla="*/ 332307 w 8047921"/>
              <a:gd name="connsiteY13" fmla="*/ 4640688 h 6861482"/>
              <a:gd name="connsiteX14" fmla="*/ 178764 w 8047921"/>
              <a:gd name="connsiteY14" fmla="*/ 4440302 h 6861482"/>
              <a:gd name="connsiteX15" fmla="*/ 102405 w 8047921"/>
              <a:gd name="connsiteY15" fmla="*/ 4371063 h 6861482"/>
              <a:gd name="connsiteX16" fmla="*/ 82464 w 8047921"/>
              <a:gd name="connsiteY16" fmla="*/ 4327380 h 6861482"/>
              <a:gd name="connsiteX17" fmla="*/ 72595 w 8047921"/>
              <a:gd name="connsiteY17" fmla="*/ 4327380 h 6861482"/>
              <a:gd name="connsiteX18" fmla="*/ 71105 w 8047921"/>
              <a:gd name="connsiteY18" fmla="*/ 4319440 h 6861482"/>
              <a:gd name="connsiteX19" fmla="*/ 63234 w 8047921"/>
              <a:gd name="connsiteY19" fmla="*/ 4265601 h 6861482"/>
              <a:gd name="connsiteX20" fmla="*/ 58391 w 8047921"/>
              <a:gd name="connsiteY20" fmla="*/ 4236887 h 6861482"/>
              <a:gd name="connsiteX21" fmla="*/ 58769 w 8047921"/>
              <a:gd name="connsiteY21" fmla="*/ 4239616 h 6861482"/>
              <a:gd name="connsiteX22" fmla="*/ 57161 w 8047921"/>
              <a:gd name="connsiteY22" fmla="*/ 4228245 h 6861482"/>
              <a:gd name="connsiteX23" fmla="*/ 55444 w 8047921"/>
              <a:gd name="connsiteY23" fmla="*/ 4216187 h 6861482"/>
              <a:gd name="connsiteX24" fmla="*/ 57173 w 8047921"/>
              <a:gd name="connsiteY24" fmla="*/ 4216187 h 6861482"/>
              <a:gd name="connsiteX25" fmla="*/ 46978 w 8047921"/>
              <a:gd name="connsiteY25" fmla="*/ 4153970 h 6861482"/>
              <a:gd name="connsiteX26" fmla="*/ 23198 w 8047921"/>
              <a:gd name="connsiteY26" fmla="*/ 4042035 h 6861482"/>
              <a:gd name="connsiteX27" fmla="*/ 12577 w 8047921"/>
              <a:gd name="connsiteY27" fmla="*/ 4017890 h 6861482"/>
              <a:gd name="connsiteX28" fmla="*/ 144506 w 8047921"/>
              <a:gd name="connsiteY28" fmla="*/ 3860429 h 6861482"/>
              <a:gd name="connsiteX29" fmla="*/ 22695 w 8047921"/>
              <a:gd name="connsiteY29" fmla="*/ 3800021 h 6861482"/>
              <a:gd name="connsiteX30" fmla="*/ 24220 w 8047921"/>
              <a:gd name="connsiteY30" fmla="*/ 3771718 h 6861482"/>
              <a:gd name="connsiteX31" fmla="*/ 27584 w 8047921"/>
              <a:gd name="connsiteY31" fmla="*/ 3757935 h 6861482"/>
              <a:gd name="connsiteX32" fmla="*/ 33375 w 8047921"/>
              <a:gd name="connsiteY32" fmla="*/ 3747325 h 6861482"/>
              <a:gd name="connsiteX33" fmla="*/ 77078 w 8047921"/>
              <a:gd name="connsiteY33" fmla="*/ 3705028 h 6861482"/>
              <a:gd name="connsiteX34" fmla="*/ 31331 w 8047921"/>
              <a:gd name="connsiteY34" fmla="*/ 3445525 h 6861482"/>
              <a:gd name="connsiteX35" fmla="*/ 3341 w 8047921"/>
              <a:gd name="connsiteY35" fmla="*/ 3405686 h 6861482"/>
              <a:gd name="connsiteX36" fmla="*/ 0 w 8047921"/>
              <a:gd name="connsiteY36" fmla="*/ 3393684 h 6861482"/>
              <a:gd name="connsiteX37" fmla="*/ 5588 w 8047921"/>
              <a:gd name="connsiteY37" fmla="*/ 3363918 h 6861482"/>
              <a:gd name="connsiteX38" fmla="*/ 28563 w 8047921"/>
              <a:gd name="connsiteY38" fmla="*/ 3279721 h 6861482"/>
              <a:gd name="connsiteX39" fmla="*/ 31618 w 8047921"/>
              <a:gd name="connsiteY39" fmla="*/ 3274732 h 6861482"/>
              <a:gd name="connsiteX40" fmla="*/ 54143 w 8047921"/>
              <a:gd name="connsiteY40" fmla="*/ 3204655 h 6861482"/>
              <a:gd name="connsiteX41" fmla="*/ 54066 w 8047921"/>
              <a:gd name="connsiteY41" fmla="*/ 3198166 h 6861482"/>
              <a:gd name="connsiteX42" fmla="*/ 59893 w 8047921"/>
              <a:gd name="connsiteY42" fmla="*/ 3181568 h 6861482"/>
              <a:gd name="connsiteX43" fmla="*/ 182871 w 8047921"/>
              <a:gd name="connsiteY43" fmla="*/ 3024678 h 6861482"/>
              <a:gd name="connsiteX44" fmla="*/ 305944 w 8047921"/>
              <a:gd name="connsiteY44" fmla="*/ 2810127 h 6861482"/>
              <a:gd name="connsiteX45" fmla="*/ 326259 w 8047921"/>
              <a:gd name="connsiteY45" fmla="*/ 2596949 h 6861482"/>
              <a:gd name="connsiteX46" fmla="*/ 556280 w 8047921"/>
              <a:gd name="connsiteY46" fmla="*/ 2524080 h 6861482"/>
              <a:gd name="connsiteX47" fmla="*/ 358274 w 8047921"/>
              <a:gd name="connsiteY47" fmla="*/ 2014028 h 6861482"/>
              <a:gd name="connsiteX48" fmla="*/ 340119 w 8047921"/>
              <a:gd name="connsiteY48" fmla="*/ 1914129 h 6861482"/>
              <a:gd name="connsiteX49" fmla="*/ 478258 w 8047921"/>
              <a:gd name="connsiteY49" fmla="*/ 1606217 h 6861482"/>
              <a:gd name="connsiteX50" fmla="*/ 500664 w 8047921"/>
              <a:gd name="connsiteY50" fmla="*/ 1556554 h 6861482"/>
              <a:gd name="connsiteX51" fmla="*/ 551219 w 8047921"/>
              <a:gd name="connsiteY51" fmla="*/ 1459414 h 6861482"/>
              <a:gd name="connsiteX52" fmla="*/ 687152 w 8047921"/>
              <a:gd name="connsiteY52" fmla="*/ 1466109 h 6861482"/>
              <a:gd name="connsiteX53" fmla="*/ 619370 w 8047921"/>
              <a:gd name="connsiteY53" fmla="*/ 1372761 h 6861482"/>
              <a:gd name="connsiteX54" fmla="*/ 491520 w 8047921"/>
              <a:gd name="connsiteY54" fmla="*/ 1080052 h 6861482"/>
              <a:gd name="connsiteX55" fmla="*/ 589761 w 8047921"/>
              <a:gd name="connsiteY55" fmla="*/ 854014 h 6861482"/>
              <a:gd name="connsiteX56" fmla="*/ 617929 w 8047921"/>
              <a:gd name="connsiteY56" fmla="*/ 821285 h 6861482"/>
              <a:gd name="connsiteX57" fmla="*/ 583503 w 8047921"/>
              <a:gd name="connsiteY57" fmla="*/ 760897 h 6861482"/>
              <a:gd name="connsiteX58" fmla="*/ 515241 w 8047921"/>
              <a:gd name="connsiteY58" fmla="*/ 560313 h 6861482"/>
              <a:gd name="connsiteX59" fmla="*/ 480798 w 8047921"/>
              <a:gd name="connsiteY59" fmla="*/ 423850 h 6861482"/>
              <a:gd name="connsiteX60" fmla="*/ 436755 w 8047921"/>
              <a:gd name="connsiteY60" fmla="*/ 361124 h 6861482"/>
              <a:gd name="connsiteX61" fmla="*/ 428051 w 8047921"/>
              <a:gd name="connsiteY61" fmla="*/ 314763 h 6861482"/>
              <a:gd name="connsiteX62" fmla="*/ 457954 w 8047921"/>
              <a:gd name="connsiteY62" fmla="*/ 104693 h 6861482"/>
              <a:gd name="connsiteX63" fmla="*/ 472694 w 8047921"/>
              <a:gd name="connsiteY63" fmla="*/ 52392 h 6861482"/>
              <a:gd name="connsiteX64" fmla="*/ 512572 w 8047921"/>
              <a:gd name="connsiteY64" fmla="*/ 23688 h 686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047921" h="6861482">
                <a:moveTo>
                  <a:pt x="58769" y="4239616"/>
                </a:moveTo>
                <a:lnTo>
                  <a:pt x="58894" y="4240495"/>
                </a:lnTo>
                <a:cubicBezTo>
                  <a:pt x="59164" y="4242428"/>
                  <a:pt x="59171" y="4242505"/>
                  <a:pt x="59045" y="4241609"/>
                </a:cubicBezTo>
                <a:close/>
                <a:moveTo>
                  <a:pt x="527473" y="0"/>
                </a:moveTo>
                <a:lnTo>
                  <a:pt x="8047921" y="0"/>
                </a:lnTo>
                <a:lnTo>
                  <a:pt x="8047921" y="6861482"/>
                </a:lnTo>
                <a:lnTo>
                  <a:pt x="1319860" y="6861482"/>
                </a:lnTo>
                <a:lnTo>
                  <a:pt x="1297994" y="6831011"/>
                </a:lnTo>
                <a:cubicBezTo>
                  <a:pt x="1121436" y="6580901"/>
                  <a:pt x="1026069" y="6413841"/>
                  <a:pt x="1024504" y="6405892"/>
                </a:cubicBezTo>
                <a:cubicBezTo>
                  <a:pt x="995790" y="6256850"/>
                  <a:pt x="915502" y="6175982"/>
                  <a:pt x="843366" y="6082357"/>
                </a:cubicBezTo>
                <a:cubicBezTo>
                  <a:pt x="780556" y="6000311"/>
                  <a:pt x="713540" y="5913360"/>
                  <a:pt x="690198" y="5793573"/>
                </a:cubicBezTo>
                <a:cubicBezTo>
                  <a:pt x="659374" y="5634705"/>
                  <a:pt x="756440" y="5782527"/>
                  <a:pt x="777021" y="5729320"/>
                </a:cubicBezTo>
                <a:cubicBezTo>
                  <a:pt x="741019" y="5642157"/>
                  <a:pt x="683667" y="5556007"/>
                  <a:pt x="670606" y="5463560"/>
                </a:cubicBezTo>
                <a:cubicBezTo>
                  <a:pt x="624014" y="5129308"/>
                  <a:pt x="509280" y="4866180"/>
                  <a:pt x="332307" y="4640688"/>
                </a:cubicBezTo>
                <a:cubicBezTo>
                  <a:pt x="281557" y="4575550"/>
                  <a:pt x="249914" y="4473150"/>
                  <a:pt x="178764" y="4440302"/>
                </a:cubicBezTo>
                <a:cubicBezTo>
                  <a:pt x="144180" y="4424583"/>
                  <a:pt x="119969" y="4400506"/>
                  <a:pt x="102405" y="4371063"/>
                </a:cubicBezTo>
                <a:lnTo>
                  <a:pt x="82464" y="4327380"/>
                </a:lnTo>
                <a:lnTo>
                  <a:pt x="72595" y="4327380"/>
                </a:lnTo>
                <a:lnTo>
                  <a:pt x="71105" y="4319440"/>
                </a:lnTo>
                <a:cubicBezTo>
                  <a:pt x="68098" y="4300784"/>
                  <a:pt x="63569" y="4267782"/>
                  <a:pt x="63234" y="4265601"/>
                </a:cubicBezTo>
                <a:cubicBezTo>
                  <a:pt x="56185" y="4219786"/>
                  <a:pt x="57328" y="4229054"/>
                  <a:pt x="58391" y="4236887"/>
                </a:cubicBezTo>
                <a:lnTo>
                  <a:pt x="58769" y="4239616"/>
                </a:lnTo>
                <a:lnTo>
                  <a:pt x="57161" y="4228245"/>
                </a:lnTo>
                <a:lnTo>
                  <a:pt x="55444" y="4216187"/>
                </a:lnTo>
                <a:lnTo>
                  <a:pt x="57173" y="4216187"/>
                </a:lnTo>
                <a:lnTo>
                  <a:pt x="46978" y="4153970"/>
                </a:lnTo>
                <a:cubicBezTo>
                  <a:pt x="41098" y="4115040"/>
                  <a:pt x="34414" y="4076730"/>
                  <a:pt x="23198" y="4042035"/>
                </a:cubicBezTo>
                <a:lnTo>
                  <a:pt x="12577" y="4017890"/>
                </a:lnTo>
                <a:lnTo>
                  <a:pt x="144506" y="3860429"/>
                </a:lnTo>
                <a:cubicBezTo>
                  <a:pt x="103351" y="3777846"/>
                  <a:pt x="58276" y="3834526"/>
                  <a:pt x="22695" y="3800021"/>
                </a:cubicBezTo>
                <a:cubicBezTo>
                  <a:pt x="23786" y="3791627"/>
                  <a:pt x="23716" y="3781009"/>
                  <a:pt x="24220" y="3771718"/>
                </a:cubicBezTo>
                <a:lnTo>
                  <a:pt x="27584" y="3757935"/>
                </a:lnTo>
                <a:lnTo>
                  <a:pt x="33375" y="3747325"/>
                </a:lnTo>
                <a:lnTo>
                  <a:pt x="77078" y="3705028"/>
                </a:lnTo>
                <a:cubicBezTo>
                  <a:pt x="173055" y="3608961"/>
                  <a:pt x="158512" y="3588143"/>
                  <a:pt x="31331" y="3445525"/>
                </a:cubicBezTo>
                <a:cubicBezTo>
                  <a:pt x="18649" y="3431228"/>
                  <a:pt x="9488" y="3418102"/>
                  <a:pt x="3341" y="3405686"/>
                </a:cubicBezTo>
                <a:lnTo>
                  <a:pt x="0" y="3393684"/>
                </a:lnTo>
                <a:lnTo>
                  <a:pt x="5588" y="3363918"/>
                </a:lnTo>
                <a:lnTo>
                  <a:pt x="28563" y="3279721"/>
                </a:lnTo>
                <a:lnTo>
                  <a:pt x="31618" y="3274732"/>
                </a:lnTo>
                <a:cubicBezTo>
                  <a:pt x="41998" y="3256804"/>
                  <a:pt x="51127" y="3236251"/>
                  <a:pt x="54143" y="3204655"/>
                </a:cubicBezTo>
                <a:lnTo>
                  <a:pt x="54066" y="3198166"/>
                </a:lnTo>
                <a:lnTo>
                  <a:pt x="59893" y="3181568"/>
                </a:lnTo>
                <a:cubicBezTo>
                  <a:pt x="95562" y="3088781"/>
                  <a:pt x="138958" y="3020054"/>
                  <a:pt x="182871" y="3024678"/>
                </a:cubicBezTo>
                <a:cubicBezTo>
                  <a:pt x="138662" y="2798901"/>
                  <a:pt x="138662" y="2798901"/>
                  <a:pt x="305944" y="2810127"/>
                </a:cubicBezTo>
                <a:cubicBezTo>
                  <a:pt x="246290" y="2658988"/>
                  <a:pt x="247386" y="2624324"/>
                  <a:pt x="326259" y="2596949"/>
                </a:cubicBezTo>
                <a:cubicBezTo>
                  <a:pt x="402195" y="2570407"/>
                  <a:pt x="485357" y="2575904"/>
                  <a:pt x="556280" y="2524080"/>
                </a:cubicBezTo>
                <a:cubicBezTo>
                  <a:pt x="498302" y="2335317"/>
                  <a:pt x="486850" y="2130710"/>
                  <a:pt x="358274" y="2014028"/>
                </a:cubicBezTo>
                <a:cubicBezTo>
                  <a:pt x="338015" y="1995898"/>
                  <a:pt x="325730" y="1940125"/>
                  <a:pt x="340119" y="1914129"/>
                </a:cubicBezTo>
                <a:cubicBezTo>
                  <a:pt x="391157" y="1817105"/>
                  <a:pt x="329468" y="1592503"/>
                  <a:pt x="478258" y="1606217"/>
                </a:cubicBezTo>
                <a:cubicBezTo>
                  <a:pt x="496627" y="1607581"/>
                  <a:pt x="514137" y="1590108"/>
                  <a:pt x="500664" y="1556554"/>
                </a:cubicBezTo>
                <a:cubicBezTo>
                  <a:pt x="454384" y="1442049"/>
                  <a:pt x="514266" y="1463610"/>
                  <a:pt x="551219" y="1459414"/>
                </a:cubicBezTo>
                <a:cubicBezTo>
                  <a:pt x="595940" y="1454776"/>
                  <a:pt x="644530" y="1511622"/>
                  <a:pt x="687152" y="1466109"/>
                </a:cubicBezTo>
                <a:cubicBezTo>
                  <a:pt x="679388" y="1405223"/>
                  <a:pt x="643786" y="1397333"/>
                  <a:pt x="619370" y="1372761"/>
                </a:cubicBezTo>
                <a:cubicBezTo>
                  <a:pt x="548020" y="1300280"/>
                  <a:pt x="490448" y="1221065"/>
                  <a:pt x="491520" y="1080052"/>
                </a:cubicBezTo>
                <a:cubicBezTo>
                  <a:pt x="492222" y="966113"/>
                  <a:pt x="487698" y="864105"/>
                  <a:pt x="589761" y="854014"/>
                </a:cubicBezTo>
                <a:cubicBezTo>
                  <a:pt x="605798" y="852486"/>
                  <a:pt x="614435" y="839840"/>
                  <a:pt x="617929" y="821285"/>
                </a:cubicBezTo>
                <a:cubicBezTo>
                  <a:pt x="606975" y="799992"/>
                  <a:pt x="596528" y="778040"/>
                  <a:pt x="583503" y="760897"/>
                </a:cubicBezTo>
                <a:cubicBezTo>
                  <a:pt x="539748" y="704450"/>
                  <a:pt x="526482" y="633687"/>
                  <a:pt x="515241" y="560313"/>
                </a:cubicBezTo>
                <a:cubicBezTo>
                  <a:pt x="508001" y="513531"/>
                  <a:pt x="499292" y="467166"/>
                  <a:pt x="480798" y="423850"/>
                </a:cubicBezTo>
                <a:cubicBezTo>
                  <a:pt x="469533" y="397046"/>
                  <a:pt x="455191" y="375704"/>
                  <a:pt x="436755" y="361124"/>
                </a:cubicBezTo>
                <a:cubicBezTo>
                  <a:pt x="420701" y="347903"/>
                  <a:pt x="416284" y="334407"/>
                  <a:pt x="428051" y="314763"/>
                </a:cubicBezTo>
                <a:cubicBezTo>
                  <a:pt x="461326" y="258432"/>
                  <a:pt x="476043" y="191375"/>
                  <a:pt x="457954" y="104693"/>
                </a:cubicBezTo>
                <a:cubicBezTo>
                  <a:pt x="452484" y="78523"/>
                  <a:pt x="457495" y="58007"/>
                  <a:pt x="472694" y="52392"/>
                </a:cubicBezTo>
                <a:cubicBezTo>
                  <a:pt x="488509" y="46345"/>
                  <a:pt x="501512" y="36363"/>
                  <a:pt x="512572" y="2368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F577EBEF-7A4B-4C62-8449-984A0747CF7C}"/>
              </a:ext>
            </a:extLst>
          </p:cNvPr>
          <p:cNvGraphicFramePr>
            <a:graphicFrameLocks noGrp="1"/>
          </p:cNvGraphicFramePr>
          <p:nvPr>
            <p:ph idx="1"/>
            <p:extLst>
              <p:ext uri="{D42A27DB-BD31-4B8C-83A1-F6EECF244321}">
                <p14:modId xmlns:p14="http://schemas.microsoft.com/office/powerpoint/2010/main" val="4146677959"/>
              </p:ext>
            </p:extLst>
          </p:nvPr>
        </p:nvGraphicFramePr>
        <p:xfrm>
          <a:off x="4162926" y="713312"/>
          <a:ext cx="4352423" cy="5494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Building Brick Wall with solid fill">
            <a:extLst>
              <a:ext uri="{FF2B5EF4-FFF2-40B4-BE49-F238E27FC236}">
                <a16:creationId xmlns:a16="http://schemas.microsoft.com/office/drawing/2014/main" id="{FDB74714-481E-DA40-B896-2B8C52F887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439" y="5789194"/>
            <a:ext cx="838201" cy="838201"/>
          </a:xfrm>
          <a:prstGeom prst="rect">
            <a:avLst/>
          </a:prstGeom>
        </p:spPr>
      </p:pic>
    </p:spTree>
    <p:extLst>
      <p:ext uri="{BB962C8B-B14F-4D97-AF65-F5344CB8AC3E}">
        <p14:creationId xmlns:p14="http://schemas.microsoft.com/office/powerpoint/2010/main" val="52381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Everyone can be a resilience agent</a:t>
            </a:r>
          </a:p>
        </p:txBody>
      </p:sp>
      <p:sp>
        <p:nvSpPr>
          <p:cNvPr id="3" name="Content Placeholder 2"/>
          <p:cNvSpPr>
            <a:spLocks noGrp="1"/>
          </p:cNvSpPr>
          <p:nvPr>
            <p:ph idx="1"/>
          </p:nvPr>
        </p:nvSpPr>
        <p:spPr>
          <a:xfrm>
            <a:off x="281871" y="2224826"/>
            <a:ext cx="4585964" cy="4114800"/>
          </a:xfrm>
        </p:spPr>
        <p:txBody>
          <a:bodyPr>
            <a:noAutofit/>
          </a:bodyPr>
          <a:lstStyle/>
          <a:p>
            <a:r>
              <a:rPr lang="en-US" sz="2000" dirty="0"/>
              <a:t>Resilience is not a genetic trait.  </a:t>
            </a:r>
          </a:p>
          <a:p>
            <a:r>
              <a:rPr lang="en-US" sz="2000" dirty="0"/>
              <a:t>Derived from the ways we learn to think and act when faced with obstacles.  </a:t>
            </a:r>
          </a:p>
          <a:p>
            <a:r>
              <a:rPr lang="en-US" sz="2000" dirty="0"/>
              <a:t>Supportive relationships with parents, teachers and others can cultivate an approach to life that views obstacles as a critical part of success.</a:t>
            </a:r>
          </a:p>
          <a:p>
            <a:r>
              <a:rPr lang="en-US" sz="2000" dirty="0"/>
              <a:t>Celebrate failures and mistakes as part of the learning process</a:t>
            </a:r>
          </a:p>
        </p:txBody>
      </p:sp>
      <p:pic>
        <p:nvPicPr>
          <p:cNvPr id="4" name="Picture 3"/>
          <p:cNvPicPr>
            <a:picLocks noChangeAspect="1"/>
          </p:cNvPicPr>
          <p:nvPr/>
        </p:nvPicPr>
        <p:blipFill>
          <a:blip r:embed="rId2"/>
          <a:stretch>
            <a:fillRect/>
          </a:stretch>
        </p:blipFill>
        <p:spPr>
          <a:xfrm>
            <a:off x="5931795" y="2815376"/>
            <a:ext cx="2768600" cy="2933700"/>
          </a:xfrm>
          <a:prstGeom prst="rect">
            <a:avLst/>
          </a:prstGeom>
        </p:spPr>
      </p:pic>
      <p:pic>
        <p:nvPicPr>
          <p:cNvPr id="5" name="Graphic 4" descr="Building Brick Wall with solid fill">
            <a:extLst>
              <a:ext uri="{FF2B5EF4-FFF2-40B4-BE49-F238E27FC236}">
                <a16:creationId xmlns:a16="http://schemas.microsoft.com/office/drawing/2014/main" id="{F5B8FB12-6BB0-DD4D-9A52-8F38428DC9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920525"/>
            <a:ext cx="838201" cy="838201"/>
          </a:xfrm>
          <a:prstGeom prst="rect">
            <a:avLst/>
          </a:prstGeom>
        </p:spPr>
      </p:pic>
    </p:spTree>
    <p:extLst>
      <p:ext uri="{BB962C8B-B14F-4D97-AF65-F5344CB8AC3E}">
        <p14:creationId xmlns:p14="http://schemas.microsoft.com/office/powerpoint/2010/main" val="342953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t>Resilience Through Experience:</a:t>
            </a:r>
            <a:br>
              <a:rPr lang="en-US" altLang="en-US" dirty="0"/>
            </a:br>
            <a:r>
              <a:rPr lang="en-US" altLang="en-US" dirty="0"/>
              <a:t>Stress as Strengthener</a:t>
            </a:r>
          </a:p>
        </p:txBody>
      </p:sp>
      <p:sp>
        <p:nvSpPr>
          <p:cNvPr id="18435" name="Rectangle 3"/>
          <p:cNvSpPr>
            <a:spLocks noGrp="1" noChangeArrowheads="1"/>
          </p:cNvSpPr>
          <p:nvPr>
            <p:ph idx="1"/>
          </p:nvPr>
        </p:nvSpPr>
        <p:spPr>
          <a:xfrm>
            <a:off x="3435725" y="2271805"/>
            <a:ext cx="5244353" cy="3650130"/>
          </a:xfrm>
        </p:spPr>
        <p:txBody>
          <a:bodyPr>
            <a:noAutofit/>
          </a:bodyPr>
          <a:lstStyle/>
          <a:p>
            <a:pPr eaLnBrk="1" hangingPunct="1"/>
            <a:r>
              <a:rPr lang="en-US" altLang="en-US" sz="2400" dirty="0"/>
              <a:t>Experiencing stress may strengthen resistance to later stress – </a:t>
            </a:r>
            <a:r>
              <a:rPr lang="ja-JP" altLang="en-US" sz="2400" dirty="0">
                <a:latin typeface="Arial" charset="0"/>
              </a:rPr>
              <a:t>“</a:t>
            </a:r>
            <a:r>
              <a:rPr lang="en-US" altLang="ja-JP" sz="2400" dirty="0"/>
              <a:t>steeling effect</a:t>
            </a:r>
            <a:r>
              <a:rPr lang="ja-JP" altLang="en-US" sz="2400" dirty="0">
                <a:latin typeface="Arial" charset="0"/>
              </a:rPr>
              <a:t>”</a:t>
            </a:r>
            <a:endParaRPr lang="en-US" altLang="ja-JP" sz="2400" dirty="0"/>
          </a:p>
          <a:p>
            <a:pPr lvl="1" eaLnBrk="1" hangingPunct="1"/>
            <a:r>
              <a:rPr lang="en-US" altLang="en-US" dirty="0"/>
              <a:t>Repeated parachute jumps – decreased physiological and subjective stress</a:t>
            </a:r>
          </a:p>
          <a:p>
            <a:pPr lvl="1" eaLnBrk="1" hangingPunct="1"/>
            <a:r>
              <a:rPr lang="en-US" altLang="en-US" dirty="0"/>
              <a:t>Early healthy separations – better adaptation to hospital admission</a:t>
            </a:r>
          </a:p>
        </p:txBody>
      </p:sp>
      <p:sp>
        <p:nvSpPr>
          <p:cNvPr id="18433" name="Slide Number Placeholder 5"/>
          <p:cNvSpPr>
            <a:spLocks noGrp="1"/>
          </p:cNvSpPr>
          <p:nvPr>
            <p:ph type="sldNum" sz="quarter" idx="4"/>
          </p:nvPr>
        </p:nvSpPr>
        <p:spPr bwMode="auto">
          <a:xfrm>
            <a:off x="7678616" y="295730"/>
            <a:ext cx="791308" cy="767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fld id="{C80B1954-BE56-B042-A181-7D6488BCEDEB}" type="slidenum">
              <a:rPr lang="en-US" smtClean="0"/>
              <a:pPr>
                <a:spcBef>
                  <a:spcPct val="0"/>
                </a:spcBef>
                <a:buClrTx/>
                <a:buSzTx/>
                <a:buFontTx/>
                <a:buNone/>
              </a:pPr>
              <a:t>9</a:t>
            </a:fld>
            <a:endParaRPr lang="en-US" altLang="en-US" sz="1000" b="0">
              <a:latin typeface="Arial" charset="0"/>
            </a:endParaRPr>
          </a:p>
        </p:txBody>
      </p:sp>
      <p:pic>
        <p:nvPicPr>
          <p:cNvPr id="2" name="Picture 1"/>
          <p:cNvPicPr>
            <a:picLocks noChangeAspect="1"/>
          </p:cNvPicPr>
          <p:nvPr/>
        </p:nvPicPr>
        <p:blipFill>
          <a:blip r:embed="rId2"/>
          <a:stretch>
            <a:fillRect/>
          </a:stretch>
        </p:blipFill>
        <p:spPr>
          <a:xfrm>
            <a:off x="228600" y="2674470"/>
            <a:ext cx="2857500" cy="2844800"/>
          </a:xfrm>
          <a:prstGeom prst="rect">
            <a:avLst/>
          </a:prstGeom>
        </p:spPr>
      </p:pic>
      <p:pic>
        <p:nvPicPr>
          <p:cNvPr id="6" name="Graphic 5" descr="Building Brick Wall with solid fill">
            <a:extLst>
              <a:ext uri="{FF2B5EF4-FFF2-40B4-BE49-F238E27FC236}">
                <a16:creationId xmlns:a16="http://schemas.microsoft.com/office/drawing/2014/main" id="{094232C4-38E8-F34B-80FD-F4875521AE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193" y="5948829"/>
            <a:ext cx="838201" cy="838201"/>
          </a:xfrm>
          <a:prstGeom prst="rect">
            <a:avLst/>
          </a:prstGeom>
        </p:spPr>
      </p:pic>
    </p:spTree>
    <p:extLst>
      <p:ext uri="{BB962C8B-B14F-4D97-AF65-F5344CB8AC3E}">
        <p14:creationId xmlns:p14="http://schemas.microsoft.com/office/powerpoint/2010/main" val="177718965"/>
      </p:ext>
    </p:extLst>
  </p:cSld>
  <p:clrMapOvr>
    <a:masterClrMapping/>
  </p:clrMapOvr>
</p:sld>
</file>

<file path=ppt/theme/theme1.xml><?xml version="1.0" encoding="utf-8"?>
<a:theme xmlns:a="http://schemas.openxmlformats.org/drawingml/2006/main" name="BrushVTI">
  <a:themeElements>
    <a:clrScheme name="AnalogousFromRegularSeedLeftStep">
      <a:dk1>
        <a:srgbClr val="000000"/>
      </a:dk1>
      <a:lt1>
        <a:srgbClr val="FFFFFF"/>
      </a:lt1>
      <a:dk2>
        <a:srgbClr val="291C32"/>
      </a:dk2>
      <a:lt2>
        <a:srgbClr val="E2E8E7"/>
      </a:lt2>
      <a:accent1>
        <a:srgbClr val="E72953"/>
      </a:accent1>
      <a:accent2>
        <a:srgbClr val="D51790"/>
      </a:accent2>
      <a:accent3>
        <a:srgbClr val="DC29E7"/>
      </a:accent3>
      <a:accent4>
        <a:srgbClr val="7C17D5"/>
      </a:accent4>
      <a:accent5>
        <a:srgbClr val="3E29E7"/>
      </a:accent5>
      <a:accent6>
        <a:srgbClr val="1751D5"/>
      </a:accent6>
      <a:hlink>
        <a:srgbClr val="31937D"/>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TotalTime>
  <Words>848</Words>
  <Application>Microsoft Macintosh PowerPoint</Application>
  <PresentationFormat>Letter Paper (8.5x11 in)</PresentationFormat>
  <Paragraphs>143</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Rounded MT Bold</vt:lpstr>
      <vt:lpstr>Calibri</vt:lpstr>
      <vt:lpstr>Century Gothic</vt:lpstr>
      <vt:lpstr>Elephant</vt:lpstr>
      <vt:lpstr>Lucida Fax</vt:lpstr>
      <vt:lpstr>Wingdings</vt:lpstr>
      <vt:lpstr>BrushVTI</vt:lpstr>
      <vt:lpstr>Resilience: Getting Back to Normal When Things Are Not Normal  Jewish Community Mental Health Awareness Shabbat</vt:lpstr>
      <vt:lpstr>Our Resilience Journey Tonight</vt:lpstr>
      <vt:lpstr>This year we’ve been challenged to </vt:lpstr>
      <vt:lpstr>Our New Not-Normal</vt:lpstr>
      <vt:lpstr>Defining Our Goal:  Resilience</vt:lpstr>
      <vt:lpstr>Resilience – Bouncing Forward?</vt:lpstr>
      <vt:lpstr>Where Does Resilience Come From?</vt:lpstr>
      <vt:lpstr>Everyone can be a resilience agent</vt:lpstr>
      <vt:lpstr>Resilience Through Experience: Stress as Strengthener</vt:lpstr>
      <vt:lpstr>From Negative (sensitization) to Postive (steeling and resilience)</vt:lpstr>
      <vt:lpstr>PowerPoint Presentation</vt:lpstr>
      <vt:lpstr>Getting From Here to There: The Road to Resilience</vt:lpstr>
      <vt:lpstr>Physiology and Resilience</vt:lpstr>
      <vt:lpstr>Impacting Physiology</vt:lpstr>
      <vt:lpstr>Impacting Physiology  Directly and Indirectly</vt:lpstr>
      <vt:lpstr>Behavior and Resilience</vt:lpstr>
      <vt:lpstr>An Important Behavior:  Media and Social Media Choices</vt:lpstr>
      <vt:lpstr>An Important Behavior: Connection</vt:lpstr>
      <vt:lpstr>Building Resilience by Changing Behavior</vt:lpstr>
      <vt:lpstr>Cognition (Thinking) and Resilience  How we see the world and ourselves</vt:lpstr>
      <vt:lpstr>Resilient Life Views</vt:lpstr>
      <vt:lpstr>Building Resilience by Changing Your Thinking</vt:lpstr>
      <vt:lpstr>Transcending Categories: Spirituality Meaning-making Generosity</vt:lpstr>
      <vt:lpstr>The Gift of Faith</vt:lpstr>
      <vt:lpstr>Meaning Making and Generosity</vt:lpstr>
      <vt:lpstr>Chazak, Chazak, v’nitchazek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Getting Back to Normal When Things Are Not Normal</dc:title>
  <dc:creator>Rona Novick</dc:creator>
  <cp:lastModifiedBy>Rona Novick</cp:lastModifiedBy>
  <cp:revision>14</cp:revision>
  <dcterms:created xsi:type="dcterms:W3CDTF">2021-05-03T23:34:22Z</dcterms:created>
  <dcterms:modified xsi:type="dcterms:W3CDTF">2021-05-04T19:46:31Z</dcterms:modified>
</cp:coreProperties>
</file>